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7" r:id="rId2"/>
    <p:sldId id="264" r:id="rId3"/>
    <p:sldId id="265" r:id="rId4"/>
    <p:sldId id="266" r:id="rId5"/>
    <p:sldId id="258" r:id="rId6"/>
    <p:sldId id="263" r:id="rId7"/>
    <p:sldId id="259" r:id="rId8"/>
    <p:sldId id="267" r:id="rId9"/>
    <p:sldId id="260" r:id="rId10"/>
    <p:sldId id="261" r:id="rId11"/>
    <p:sldId id="262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5F865-2B51-44C2-AA02-547DE624C01E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F4924-84B6-4F1A-B61F-D4F443AAB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B3AF93-3E85-4074-B4C1-997A164E65D8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433CDE-81A7-4C1B-A20E-DF6879730B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What is plagiarism?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Plagiarism is using others’ ideas and words without clearly acknowledging the source of that information.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Plagiarism – Martial arts and meditation from ancient times suggest people have long known about the body-mind connection.</a:t>
            </a:r>
          </a:p>
          <a:p>
            <a:r>
              <a:rPr lang="en-US" sz="3200" dirty="0" smtClean="0"/>
              <a:t>Correct Use – The thousand-year old practices of martial arts and meditation show that people have long recognized the body-mind connection (Richards 7).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Plagiarism (Misrepresentation) – It is clear that ancient people understood the body-mind connection.</a:t>
            </a:r>
          </a:p>
          <a:p>
            <a:r>
              <a:rPr lang="en-US" sz="3600" dirty="0" smtClean="0"/>
              <a:t>Correct Use – According to Richards, it is clear that ancient people understood the body-mind connection.</a:t>
            </a:r>
            <a:endParaRPr 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168927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741848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CITE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7467600" cy="4340352"/>
          </a:xfrm>
        </p:spPr>
        <p:txBody>
          <a:bodyPr/>
          <a:lstStyle/>
          <a:p>
            <a:r>
              <a:rPr lang="en-US" dirty="0" smtClean="0"/>
              <a:t>MLA – Modern Language Association</a:t>
            </a:r>
          </a:p>
          <a:p>
            <a:r>
              <a:rPr lang="en-US" dirty="0"/>
              <a:t>In MLA style, referring to the works of others in your text is done by using what is known as </a:t>
            </a:r>
            <a:r>
              <a:rPr lang="en-US" b="1" dirty="0"/>
              <a:t>parenthetical citation</a:t>
            </a:r>
            <a:r>
              <a:rPr lang="en-US" dirty="0"/>
              <a:t>. This method involves placing relevant source information in parentheses after a quote or a </a:t>
            </a:r>
            <a:r>
              <a:rPr lang="en-US" dirty="0" smtClean="0"/>
              <a:t>paraphrase.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92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Parenthetical 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Romantic poetry is characterized by the "spontaneous overflow of powerful feelings" (Wordsworth 263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/>
              <a:t>We see so many global warming hotspots in North America likely because this region has "more readily accessible climatic data and more comprehensive programs to monitor and study environmental change . . ." ("Impact of Global Warming</a:t>
            </a:r>
            <a:r>
              <a:rPr lang="en-US" dirty="0" smtClean="0"/>
              <a:t>").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17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Works Cited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citationmachine.net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288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PAPER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686800" cy="487375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				             Last Name 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Your Name</a:t>
            </a:r>
          </a:p>
          <a:p>
            <a:pPr marL="0" indent="0">
              <a:buNone/>
            </a:pPr>
            <a:r>
              <a:rPr lang="en-US" dirty="0" smtClean="0"/>
              <a:t>Mrs. Pate</a:t>
            </a:r>
          </a:p>
          <a:p>
            <a:pPr marL="0" indent="0">
              <a:buNone/>
            </a:pPr>
            <a:r>
              <a:rPr lang="en-US" dirty="0" smtClean="0"/>
              <a:t>Spanish I</a:t>
            </a:r>
          </a:p>
          <a:p>
            <a:pPr marL="0" indent="0">
              <a:buNone/>
            </a:pPr>
            <a:r>
              <a:rPr lang="en-US" dirty="0" smtClean="0"/>
              <a:t>05 December 2013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Title of Paper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Now begin writing your paper using the information you </a:t>
            </a:r>
            <a:r>
              <a:rPr lang="en-US" smtClean="0"/>
              <a:t>properly paraphrase.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385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8154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is plagiarism important? </a:t>
            </a:r>
            <a:br>
              <a:rPr lang="en-US" dirty="0" smtClean="0"/>
            </a:br>
            <a:r>
              <a:rPr lang="en-US" dirty="0" smtClean="0"/>
              <a:t>Who </a:t>
            </a:r>
            <a:r>
              <a:rPr lang="en-US" i="1" dirty="0" smtClean="0"/>
              <a:t>really </a:t>
            </a:r>
            <a:r>
              <a:rPr lang="en-US" dirty="0" smtClean="0"/>
              <a:t>cares?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0"/>
            <a:ext cx="8686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Plagiarism is </a:t>
            </a:r>
            <a:r>
              <a:rPr lang="en-US" sz="3200" b="1" dirty="0" smtClean="0"/>
              <a:t>theft</a:t>
            </a:r>
            <a:r>
              <a:rPr lang="en-US" sz="3200" dirty="0" smtClean="0"/>
              <a:t> of intellectual property.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Plagiarism is </a:t>
            </a:r>
            <a:r>
              <a:rPr lang="en-US" sz="3200" b="1" dirty="0" smtClean="0"/>
              <a:t>cheating.</a:t>
            </a:r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Plagiarism will result in receiving a </a:t>
            </a:r>
            <a:r>
              <a:rPr lang="en-US" sz="3200" b="1" dirty="0" smtClean="0"/>
              <a:t>zero </a:t>
            </a:r>
            <a:r>
              <a:rPr lang="en-US" sz="3200" dirty="0" smtClean="0"/>
              <a:t>for the assignment.</a:t>
            </a:r>
            <a:r>
              <a:rPr lang="en-US" sz="3200" b="1" dirty="0" smtClean="0"/>
              <a:t> 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56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51585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To Avoid Plagiarism, give credit whenever you use: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Another person’s idea, opinion or theory</a:t>
            </a:r>
          </a:p>
          <a:p>
            <a:r>
              <a:rPr lang="en-US" sz="3200" dirty="0" smtClean="0"/>
              <a:t>Any facts, statistics, graphs, drawings – any pieces of information – that are not common knowledge</a:t>
            </a:r>
          </a:p>
          <a:p>
            <a:r>
              <a:rPr lang="en-US" sz="3200" dirty="0" smtClean="0"/>
              <a:t>Quotations of another person’s actual spoken or written words</a:t>
            </a:r>
          </a:p>
          <a:p>
            <a:r>
              <a:rPr lang="en-US" sz="3200" dirty="0" smtClean="0"/>
              <a:t>Paraphrase of another person’s spoken or written words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496158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Strategies for Avoiding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CITE EVERYTHING!!!!!!</a:t>
            </a:r>
          </a:p>
          <a:p>
            <a:r>
              <a:rPr lang="en-US" sz="2800" dirty="0" smtClean="0"/>
              <a:t>Put in quotations everything that comes directly from the text</a:t>
            </a:r>
          </a:p>
          <a:p>
            <a:r>
              <a:rPr lang="en-US" sz="2800" dirty="0" smtClean="0"/>
              <a:t>Paraphrase, but be sure you are not just rearranging or replacing a few words</a:t>
            </a:r>
          </a:p>
          <a:p>
            <a:pPr lvl="1"/>
            <a:r>
              <a:rPr lang="en-US" sz="2800" dirty="0" smtClean="0"/>
              <a:t>Read over what you want to paraphrase, then close the text and write without peeking.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198991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8762"/>
          </a:xfrm>
        </p:spPr>
        <p:txBody>
          <a:bodyPr>
            <a:normAutofit fontScale="90000"/>
          </a:bodyPr>
          <a:lstStyle/>
          <a:p>
            <a:pPr algn="ctr"/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578815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Plagiarism – Ancient practices such as martial arts and meditation show that people of long ago understood the body-mind connection.</a:t>
            </a:r>
          </a:p>
          <a:p>
            <a:r>
              <a:rPr lang="en-US" sz="3200" dirty="0" smtClean="0"/>
              <a:t>Correct Use – Richards says, “Ancient practices such as martial arts and meditation show that people of long ago understood the body-mind connection” (7).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391</Words>
  <Application>Microsoft Office PowerPoint</Application>
  <PresentationFormat>On-screen Show (4:3)</PresentationFormat>
  <Paragraphs>41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Schoolbook</vt:lpstr>
      <vt:lpstr>Wingdings</vt:lpstr>
      <vt:lpstr>Wingdings 2</vt:lpstr>
      <vt:lpstr>Oriel</vt:lpstr>
      <vt:lpstr>What is plagiarism?</vt:lpstr>
      <vt:lpstr>PowerPoint Presentation</vt:lpstr>
      <vt:lpstr>Why is plagiarism important?  Who really cares?</vt:lpstr>
      <vt:lpstr>PowerPoint Presentation</vt:lpstr>
      <vt:lpstr>To Avoid Plagiarism, give credit whenever you use:</vt:lpstr>
      <vt:lpstr>PowerPoint Presentation</vt:lpstr>
      <vt:lpstr>Strategies for Avoiding Plagiarism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CITE</vt:lpstr>
      <vt:lpstr>Parenthetical Citations</vt:lpstr>
      <vt:lpstr>Works Cited Pages</vt:lpstr>
      <vt:lpstr>PAPER FORMAT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Avoiding Plagiarism</dc:title>
  <dc:creator>Jessica Leigh Bailey</dc:creator>
  <cp:lastModifiedBy>Jessica L. Bailey</cp:lastModifiedBy>
  <cp:revision>7</cp:revision>
  <cp:lastPrinted>2013-12-04T22:13:45Z</cp:lastPrinted>
  <dcterms:created xsi:type="dcterms:W3CDTF">2011-03-29T12:56:34Z</dcterms:created>
  <dcterms:modified xsi:type="dcterms:W3CDTF">2013-12-05T19:34:59Z</dcterms:modified>
</cp:coreProperties>
</file>