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15"/>
  </p:notesMasterIdLst>
  <p:handoutMasterIdLst>
    <p:handoutMasterId r:id="rId16"/>
  </p:handoutMasterIdLst>
  <p:sldIdLst>
    <p:sldId id="256" r:id="rId2"/>
    <p:sldId id="257" r:id="rId3"/>
    <p:sldId id="258" r:id="rId4"/>
    <p:sldId id="260" r:id="rId5"/>
    <p:sldId id="261" r:id="rId6"/>
    <p:sldId id="267" r:id="rId7"/>
    <p:sldId id="268" r:id="rId8"/>
    <p:sldId id="266" r:id="rId9"/>
    <p:sldId id="270" r:id="rId10"/>
    <p:sldId id="271" r:id="rId11"/>
    <p:sldId id="277" r:id="rId12"/>
    <p:sldId id="275" r:id="rId13"/>
    <p:sldId id="274" r:id="rId14"/>
  </p:sldIdLst>
  <p:sldSz cx="9144000" cy="6858000" type="screen4x3"/>
  <p:notesSz cx="6858000" cy="9313863"/>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1570"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306"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98307" name="Rectangle 3"/>
          <p:cNvSpPr>
            <a:spLocks noGrp="1" noChangeArrowheads="1"/>
          </p:cNvSpPr>
          <p:nvPr>
            <p:ph type="dt" sz="quarter"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98308" name="Rectangle 4"/>
          <p:cNvSpPr>
            <a:spLocks noGrp="1" noChangeArrowheads="1"/>
          </p:cNvSpPr>
          <p:nvPr>
            <p:ph type="ftr" sz="quarter" idx="2"/>
          </p:nvPr>
        </p:nvSpPr>
        <p:spPr bwMode="auto">
          <a:xfrm>
            <a:off x="0" y="8847138"/>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98309" name="Rectangle 5"/>
          <p:cNvSpPr>
            <a:spLocks noGrp="1" noChangeArrowheads="1"/>
          </p:cNvSpPr>
          <p:nvPr>
            <p:ph type="sldNum" sz="quarter" idx="3"/>
          </p:nvPr>
        </p:nvSpPr>
        <p:spPr bwMode="auto">
          <a:xfrm>
            <a:off x="3884613" y="8847138"/>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06B0AB4F-45F3-4529-8C9E-CAE3EDC1CE07}"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6147" name="Rectangle 3"/>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01725" y="698500"/>
            <a:ext cx="4656138" cy="349250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685800" y="4424363"/>
            <a:ext cx="5486400" cy="419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8847138"/>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6151" name="Rectangle 7"/>
          <p:cNvSpPr>
            <a:spLocks noGrp="1" noChangeArrowheads="1"/>
          </p:cNvSpPr>
          <p:nvPr>
            <p:ph type="sldNum" sz="quarter" idx="5"/>
          </p:nvPr>
        </p:nvSpPr>
        <p:spPr bwMode="auto">
          <a:xfrm>
            <a:off x="3884613" y="8847138"/>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177C1C26-8E39-4BCA-B2D3-A63BE91E64A6}"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p>
            <a:fld id="{CC544DEF-C36F-4144-BD59-7633C0019473}" type="slidenum">
              <a:rPr lang="en-US" altLang="en-US"/>
              <a:pPr/>
              <a:t>1</a:t>
            </a:fld>
            <a:endParaRPr lang="en-US" altLang="en-US"/>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p:spPr>
        <p:txBody>
          <a:bodyPr/>
          <a:lstStyle/>
          <a:p>
            <a:pPr eaLnBrk="1" hangingPunct="1"/>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89E89875-35FB-455A-9C0D-FEA090E3373D}" type="slidenum">
              <a:rPr lang="en-US" altLang="en-US"/>
              <a:pPr/>
              <a:t>10</a:t>
            </a:fld>
            <a:endParaRPr lang="en-US" altLang="en-US"/>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0E3D5CF0-E056-4A3A-AC83-712E239F7EFF}" type="slidenum">
              <a:rPr lang="en-US" altLang="en-US"/>
              <a:pPr/>
              <a:t>12</a:t>
            </a:fld>
            <a:endParaRPr lang="en-US" altLang="en-US"/>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09DB9C59-B7E3-477C-A583-291A7E7577FB}" type="slidenum">
              <a:rPr lang="en-US" altLang="en-US"/>
              <a:pPr/>
              <a:t>13</a:t>
            </a:fld>
            <a:endParaRPr lang="en-US" altLang="en-US"/>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057959FA-0DAC-4040-A5FC-261EEE14DD73}" type="slidenum">
              <a:rPr lang="en-US" altLang="en-US"/>
              <a:pPr/>
              <a:t>2</a:t>
            </a:fld>
            <a:endParaRPr lang="en-US" altLang="en-US"/>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pPr eaLnBrk="1" hangingPunct="1"/>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8A4A3017-F582-4461-9326-2B01A8AE4EFE}" type="slidenum">
              <a:rPr lang="en-US" altLang="en-US"/>
              <a:pPr/>
              <a:t>3</a:t>
            </a:fld>
            <a:endParaRPr lang="en-US" altLang="en-US"/>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p:spPr>
        <p:txBody>
          <a:bodyPr/>
          <a:lstStyle/>
          <a:p>
            <a:pPr eaLnBrk="1" hangingPunct="1"/>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p>
            <a:fld id="{DB3937F5-626F-48E6-A53D-363AE6A3435B}" type="slidenum">
              <a:rPr lang="en-US" altLang="en-US"/>
              <a:pPr/>
              <a:t>4</a:t>
            </a:fld>
            <a:endParaRPr lang="en-US" altLang="en-US"/>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p:spPr>
        <p:txBody>
          <a:bodyPr/>
          <a:lstStyle/>
          <a:p>
            <a:pPr eaLnBrk="1" hangingPunct="1"/>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14BF9FE1-B1F8-49CF-9073-8F1CB0F6F1CA}" type="slidenum">
              <a:rPr lang="en-US" altLang="en-US"/>
              <a:pPr/>
              <a:t>5</a:t>
            </a:fld>
            <a:endParaRPr lang="en-US" altLang="en-US"/>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0B422A94-3A59-4F7A-8942-56903987D32C}" type="slidenum">
              <a:rPr lang="en-US" altLang="en-US"/>
              <a:pPr/>
              <a:t>6</a:t>
            </a:fld>
            <a:endParaRPr lang="en-US" alt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EAE6ACE6-9352-4099-84AA-7BBCCB225D3F}" type="slidenum">
              <a:rPr lang="en-US" altLang="en-US"/>
              <a:pPr/>
              <a:t>7</a:t>
            </a:fld>
            <a:endParaRPr lang="en-US" altLang="en-US"/>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687B4838-8414-4D81-8034-D378929EF65C}" type="slidenum">
              <a:rPr lang="en-US" altLang="en-US"/>
              <a:pPr/>
              <a:t>8</a:t>
            </a:fld>
            <a:endParaRPr lang="en-US" altLang="en-US"/>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B6BB4DB6-8201-47E6-9D97-1F3918CF7F01}" type="slidenum">
              <a:rPr lang="en-US" altLang="en-US"/>
              <a:pPr/>
              <a:t>9</a:t>
            </a:fld>
            <a:endParaRPr lang="en-US" alt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763000" cy="5943600"/>
            <a:chOff x="0" y="0"/>
            <a:chExt cx="5520" cy="3744"/>
          </a:xfrm>
        </p:grpSpPr>
        <p:sp>
          <p:nvSpPr>
            <p:cNvPr id="5" name="Rectangle 3"/>
            <p:cNvSpPr>
              <a:spLocks noChangeArrowheads="1"/>
            </p:cNvSpPr>
            <p:nvPr/>
          </p:nvSpPr>
          <p:spPr bwMode="auto">
            <a:xfrm>
              <a:off x="0" y="0"/>
              <a:ext cx="1104" cy="307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en-US" altLang="en-US" sz="2400">
                <a:latin typeface="Times New Roman" pitchFamily="18" charset="0"/>
              </a:endParaRPr>
            </a:p>
          </p:txBody>
        </p:sp>
        <p:grpSp>
          <p:nvGrpSpPr>
            <p:cNvPr id="6" name="Group 4"/>
            <p:cNvGrpSpPr>
              <a:grpSpLocks/>
            </p:cNvGrpSpPr>
            <p:nvPr userDrawn="1"/>
          </p:nvGrpSpPr>
          <p:grpSpPr bwMode="auto">
            <a:xfrm>
              <a:off x="0" y="2208"/>
              <a:ext cx="5520" cy="1536"/>
              <a:chOff x="0" y="2208"/>
              <a:chExt cx="5520" cy="1536"/>
            </a:xfrm>
          </p:grpSpPr>
          <p:sp>
            <p:nvSpPr>
              <p:cNvPr id="10" name="Rectangle 5"/>
              <p:cNvSpPr>
                <a:spLocks noChangeArrowheads="1"/>
              </p:cNvSpPr>
              <p:nvPr/>
            </p:nvSpPr>
            <p:spPr bwMode="ltGray">
              <a:xfrm>
                <a:off x="624" y="2208"/>
                <a:ext cx="4896" cy="153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en-US" altLang="en-US" sz="2400">
                  <a:latin typeface="Times New Roman" pitchFamily="18" charset="0"/>
                </a:endParaRPr>
              </a:p>
            </p:txBody>
          </p:sp>
          <p:sp>
            <p:nvSpPr>
              <p:cNvPr id="11" name="Rectangle 6"/>
              <p:cNvSpPr>
                <a:spLocks noChangeArrowheads="1"/>
              </p:cNvSpPr>
              <p:nvPr/>
            </p:nvSpPr>
            <p:spPr bwMode="white">
              <a:xfrm>
                <a:off x="654" y="2352"/>
                <a:ext cx="4818" cy="134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en-US" altLang="en-US" sz="2400">
                  <a:latin typeface="Times New Roman" pitchFamily="18" charset="0"/>
                </a:endParaRPr>
              </a:p>
            </p:txBody>
          </p:sp>
          <p:sp>
            <p:nvSpPr>
              <p:cNvPr id="12" name="Line 7"/>
              <p:cNvSpPr>
                <a:spLocks noChangeShapeType="1"/>
              </p:cNvSpPr>
              <p:nvPr/>
            </p:nvSpPr>
            <p:spPr bwMode="auto">
              <a:xfrm>
                <a:off x="0" y="3072"/>
                <a:ext cx="624" cy="0"/>
              </a:xfrm>
              <a:prstGeom prst="line">
                <a:avLst/>
              </a:prstGeom>
              <a:noFill/>
              <a:ln w="50800">
                <a:solidFill>
                  <a:schemeClr val="bg2"/>
                </a:solidFill>
                <a:round/>
                <a:headEnd/>
                <a:tailEnd/>
              </a:ln>
            </p:spPr>
            <p:txBody>
              <a:bodyPr/>
              <a:lstStyle/>
              <a:p>
                <a:endParaRPr lang="en-US"/>
              </a:p>
            </p:txBody>
          </p:sp>
        </p:grpSp>
        <p:grpSp>
          <p:nvGrpSpPr>
            <p:cNvPr id="7" name="Group 8"/>
            <p:cNvGrpSpPr>
              <a:grpSpLocks/>
            </p:cNvGrpSpPr>
            <p:nvPr userDrawn="1"/>
          </p:nvGrpSpPr>
          <p:grpSpPr bwMode="auto">
            <a:xfrm>
              <a:off x="400" y="336"/>
              <a:ext cx="5088" cy="192"/>
              <a:chOff x="400" y="336"/>
              <a:chExt cx="5088" cy="192"/>
            </a:xfrm>
          </p:grpSpPr>
          <p:sp>
            <p:nvSpPr>
              <p:cNvPr id="8" name="Rectangle 9"/>
              <p:cNvSpPr>
                <a:spLocks noChangeArrowheads="1"/>
              </p:cNvSpPr>
              <p:nvPr/>
            </p:nvSpPr>
            <p:spPr bwMode="auto">
              <a:xfrm>
                <a:off x="3952" y="336"/>
                <a:ext cx="1536" cy="192"/>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en-US" altLang="en-US" sz="2400">
                  <a:latin typeface="Times New Roman" pitchFamily="18" charset="0"/>
                </a:endParaRPr>
              </a:p>
            </p:txBody>
          </p:sp>
          <p:sp>
            <p:nvSpPr>
              <p:cNvPr id="9" name="Line 10"/>
              <p:cNvSpPr>
                <a:spLocks noChangeShapeType="1"/>
              </p:cNvSpPr>
              <p:nvPr/>
            </p:nvSpPr>
            <p:spPr bwMode="auto">
              <a:xfrm>
                <a:off x="400" y="432"/>
                <a:ext cx="5088" cy="0"/>
              </a:xfrm>
              <a:prstGeom prst="line">
                <a:avLst/>
              </a:prstGeom>
              <a:noFill/>
              <a:ln w="44450">
                <a:solidFill>
                  <a:schemeClr val="bg2"/>
                </a:solidFill>
                <a:round/>
                <a:headEnd/>
                <a:tailEnd/>
              </a:ln>
            </p:spPr>
            <p:txBody>
              <a:bodyPr/>
              <a:lstStyle/>
              <a:p>
                <a:endParaRPr lang="en-US"/>
              </a:p>
            </p:txBody>
          </p:sp>
        </p:grpSp>
      </p:grpSp>
      <p:sp>
        <p:nvSpPr>
          <p:cNvPr id="93195" name="Rectangle 11"/>
          <p:cNvSpPr>
            <a:spLocks noGrp="1" noChangeArrowheads="1"/>
          </p:cNvSpPr>
          <p:nvPr>
            <p:ph type="ctrTitle"/>
          </p:nvPr>
        </p:nvSpPr>
        <p:spPr>
          <a:xfrm>
            <a:off x="2057400" y="1143000"/>
            <a:ext cx="6629400" cy="2209800"/>
          </a:xfrm>
        </p:spPr>
        <p:txBody>
          <a:bodyPr/>
          <a:lstStyle>
            <a:lvl1pPr>
              <a:defRPr/>
            </a:lvl1pPr>
          </a:lstStyle>
          <a:p>
            <a:r>
              <a:rPr lang="en-US"/>
              <a:t>Click to edit Master title style</a:t>
            </a:r>
          </a:p>
        </p:txBody>
      </p:sp>
      <p:sp>
        <p:nvSpPr>
          <p:cNvPr id="93196" name="Rectangle 12"/>
          <p:cNvSpPr>
            <a:spLocks noGrp="1" noChangeArrowheads="1"/>
          </p:cNvSpPr>
          <p:nvPr>
            <p:ph type="subTitle" idx="1"/>
          </p:nvPr>
        </p:nvSpPr>
        <p:spPr>
          <a:xfrm>
            <a:off x="1371600" y="3962400"/>
            <a:ext cx="6858000" cy="1600200"/>
          </a:xfrm>
        </p:spPr>
        <p:txBody>
          <a:bodyPr anchor="ctr"/>
          <a:lstStyle>
            <a:lvl1pPr marL="0" indent="0" algn="ctr">
              <a:buFont typeface="Wingdings" pitchFamily="2" charset="2"/>
              <a:buNone/>
              <a:defRPr/>
            </a:lvl1pPr>
          </a:lstStyle>
          <a:p>
            <a:r>
              <a:rPr lang="en-US"/>
              <a:t>Click to edit Master subtitle style</a:t>
            </a:r>
          </a:p>
        </p:txBody>
      </p:sp>
      <p:sp>
        <p:nvSpPr>
          <p:cNvPr id="13" name="Rectangle 13"/>
          <p:cNvSpPr>
            <a:spLocks noGrp="1" noChangeArrowheads="1"/>
          </p:cNvSpPr>
          <p:nvPr>
            <p:ph type="dt" sz="half" idx="10"/>
          </p:nvPr>
        </p:nvSpPr>
        <p:spPr>
          <a:xfrm>
            <a:off x="912813" y="6251575"/>
            <a:ext cx="1905000" cy="457200"/>
          </a:xfrm>
        </p:spPr>
        <p:txBody>
          <a:bodyPr/>
          <a:lstStyle>
            <a:lvl1pPr>
              <a:defRPr/>
            </a:lvl1pPr>
          </a:lstStyle>
          <a:p>
            <a:pPr>
              <a:defRPr/>
            </a:pPr>
            <a:endParaRPr lang="en-US"/>
          </a:p>
        </p:txBody>
      </p:sp>
      <p:sp>
        <p:nvSpPr>
          <p:cNvPr id="14" name="Rectangle 14"/>
          <p:cNvSpPr>
            <a:spLocks noGrp="1" noChangeArrowheads="1"/>
          </p:cNvSpPr>
          <p:nvPr>
            <p:ph type="ftr" sz="quarter" idx="11"/>
          </p:nvPr>
        </p:nvSpPr>
        <p:spPr>
          <a:xfrm>
            <a:off x="3354388" y="6248400"/>
            <a:ext cx="2895600" cy="457200"/>
          </a:xfrm>
        </p:spPr>
        <p:txBody>
          <a:bodyPr/>
          <a:lstStyle>
            <a:lvl1pPr>
              <a:defRPr/>
            </a:lvl1pPr>
          </a:lstStyle>
          <a:p>
            <a:pPr>
              <a:defRPr/>
            </a:pPr>
            <a:endParaRPr lang="en-US"/>
          </a:p>
        </p:txBody>
      </p:sp>
      <p:sp>
        <p:nvSpPr>
          <p:cNvPr id="15" name="Rectangle 15"/>
          <p:cNvSpPr>
            <a:spLocks noGrp="1" noChangeArrowheads="1"/>
          </p:cNvSpPr>
          <p:nvPr>
            <p:ph type="sldNum" sz="quarter" idx="12"/>
          </p:nvPr>
        </p:nvSpPr>
        <p:spPr/>
        <p:txBody>
          <a:bodyPr/>
          <a:lstStyle>
            <a:lvl1pPr>
              <a:defRPr/>
            </a:lvl1pPr>
          </a:lstStyle>
          <a:p>
            <a:fld id="{78305F32-B438-45B2-A519-6134D29BD8A6}" type="slidenum">
              <a:rPr lang="en-US" altLang="en-US"/>
              <a:pPr/>
              <a:t>‹#›</a:t>
            </a:fld>
            <a:endParaRPr lang="en-US" altLang="en-US"/>
          </a:p>
        </p:txBody>
      </p:sp>
    </p:spTree>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fld id="{A80646EA-5CFC-4A5C-B732-7860938E662E}" type="slidenum">
              <a:rPr lang="en-US" altLang="en-US"/>
              <a:pPr/>
              <a:t>‹#›</a:t>
            </a:fld>
            <a:endParaRPr lang="en-US" altLang="en-US"/>
          </a:p>
        </p:txBody>
      </p:sp>
    </p:spTree>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277813"/>
            <a:ext cx="19431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7813"/>
            <a:ext cx="56769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fld id="{42DAC30D-3D2E-40AA-BF14-067E0C8B1160}" type="slidenum">
              <a:rPr lang="en-US" altLang="en-US"/>
              <a:pPr/>
              <a:t>‹#›</a:t>
            </a:fld>
            <a:endParaRPr lang="en-US" altLang="en-US"/>
          </a:p>
        </p:txBody>
      </p:sp>
    </p:spTree>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fld id="{99DE50B9-3CD1-498D-818F-2BFB1E27DC56}" type="slidenum">
              <a:rPr lang="en-US" altLang="en-US"/>
              <a:pPr/>
              <a:t>‹#›</a:t>
            </a:fld>
            <a:endParaRPr lang="en-US" altLang="en-US"/>
          </a:p>
        </p:txBody>
      </p:sp>
    </p:spTree>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fld id="{EC69E6FA-94C1-4103-9AFA-B935CFDEF138}" type="slidenum">
              <a:rPr lang="en-US" altLang="en-US"/>
              <a:pPr/>
              <a:t>‹#›</a:t>
            </a:fld>
            <a:endParaRPr lang="en-US" altLang="en-US"/>
          </a:p>
        </p:txBody>
      </p:sp>
    </p:spTree>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768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fld id="{2EAB0B02-6D19-469F-BAE4-693BE95E5B15}" type="slidenum">
              <a:rPr lang="en-US" altLang="en-US"/>
              <a:pPr/>
              <a:t>‹#›</a:t>
            </a:fld>
            <a:endParaRPr lang="en-US" altLang="en-US"/>
          </a:p>
        </p:txBody>
      </p:sp>
    </p:spTree>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9"/>
          <p:cNvSpPr>
            <a:spLocks noGrp="1" noChangeArrowheads="1"/>
          </p:cNvSpPr>
          <p:nvPr>
            <p:ph type="dt" sz="half" idx="10"/>
          </p:nvPr>
        </p:nvSpPr>
        <p:spPr>
          <a:ln/>
        </p:spPr>
        <p:txBody>
          <a:bodyPr/>
          <a:lstStyle>
            <a:lvl1pPr>
              <a:defRPr/>
            </a:lvl1pPr>
          </a:lstStyle>
          <a:p>
            <a:pPr>
              <a:defRPr/>
            </a:pPr>
            <a:endParaRPr lang="en-US"/>
          </a:p>
        </p:txBody>
      </p:sp>
      <p:sp>
        <p:nvSpPr>
          <p:cNvPr id="8" name="Rectangle 10"/>
          <p:cNvSpPr>
            <a:spLocks noGrp="1" noChangeArrowheads="1"/>
          </p:cNvSpPr>
          <p:nvPr>
            <p:ph type="ftr" sz="quarter" idx="11"/>
          </p:nvPr>
        </p:nvSpPr>
        <p:spPr>
          <a:ln/>
        </p:spPr>
        <p:txBody>
          <a:bodyPr/>
          <a:lstStyle>
            <a:lvl1pPr>
              <a:defRPr/>
            </a:lvl1pPr>
          </a:lstStyle>
          <a:p>
            <a:pPr>
              <a:defRPr/>
            </a:pPr>
            <a:endParaRPr lang="en-US"/>
          </a:p>
        </p:txBody>
      </p:sp>
      <p:sp>
        <p:nvSpPr>
          <p:cNvPr id="9" name="Rectangle 11"/>
          <p:cNvSpPr>
            <a:spLocks noGrp="1" noChangeArrowheads="1"/>
          </p:cNvSpPr>
          <p:nvPr>
            <p:ph type="sldNum" sz="quarter" idx="12"/>
          </p:nvPr>
        </p:nvSpPr>
        <p:spPr>
          <a:ln/>
        </p:spPr>
        <p:txBody>
          <a:bodyPr/>
          <a:lstStyle>
            <a:lvl1pPr>
              <a:defRPr/>
            </a:lvl1pPr>
          </a:lstStyle>
          <a:p>
            <a:fld id="{85F2B2A8-5FE3-4820-A3FF-4755864A9A1D}" type="slidenum">
              <a:rPr lang="en-US" altLang="en-US"/>
              <a:pPr/>
              <a:t>‹#›</a:t>
            </a:fld>
            <a:endParaRPr lang="en-US" altLang="en-US"/>
          </a:p>
        </p:txBody>
      </p:sp>
    </p:spTree>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9"/>
          <p:cNvSpPr>
            <a:spLocks noGrp="1" noChangeArrowheads="1"/>
          </p:cNvSpPr>
          <p:nvPr>
            <p:ph type="dt" sz="half" idx="10"/>
          </p:nvPr>
        </p:nvSpPr>
        <p:spPr>
          <a:ln/>
        </p:spPr>
        <p:txBody>
          <a:bodyPr/>
          <a:lstStyle>
            <a:lvl1pPr>
              <a:defRPr/>
            </a:lvl1pPr>
          </a:lstStyle>
          <a:p>
            <a:pPr>
              <a:defRPr/>
            </a:pPr>
            <a:endParaRPr lang="en-US"/>
          </a:p>
        </p:txBody>
      </p:sp>
      <p:sp>
        <p:nvSpPr>
          <p:cNvPr id="4" name="Rectangle 10"/>
          <p:cNvSpPr>
            <a:spLocks noGrp="1" noChangeArrowheads="1"/>
          </p:cNvSpPr>
          <p:nvPr>
            <p:ph type="ftr" sz="quarter" idx="11"/>
          </p:nvPr>
        </p:nvSpPr>
        <p:spPr>
          <a:ln/>
        </p:spPr>
        <p:txBody>
          <a:bodyPr/>
          <a:lstStyle>
            <a:lvl1pPr>
              <a:defRPr/>
            </a:lvl1pPr>
          </a:lstStyle>
          <a:p>
            <a:pPr>
              <a:defRPr/>
            </a:pPr>
            <a:endParaRPr lang="en-US"/>
          </a:p>
        </p:txBody>
      </p:sp>
      <p:sp>
        <p:nvSpPr>
          <p:cNvPr id="5" name="Rectangle 11"/>
          <p:cNvSpPr>
            <a:spLocks noGrp="1" noChangeArrowheads="1"/>
          </p:cNvSpPr>
          <p:nvPr>
            <p:ph type="sldNum" sz="quarter" idx="12"/>
          </p:nvPr>
        </p:nvSpPr>
        <p:spPr>
          <a:ln/>
        </p:spPr>
        <p:txBody>
          <a:bodyPr/>
          <a:lstStyle>
            <a:lvl1pPr>
              <a:defRPr/>
            </a:lvl1pPr>
          </a:lstStyle>
          <a:p>
            <a:fld id="{26A9865F-46BB-44BC-8AEE-014949A23EB2}" type="slidenum">
              <a:rPr lang="en-US" altLang="en-US"/>
              <a:pPr/>
              <a:t>‹#›</a:t>
            </a:fld>
            <a:endParaRPr lang="en-US" altLang="en-US"/>
          </a:p>
        </p:txBody>
      </p:sp>
    </p:spTree>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a:p>
        </p:txBody>
      </p:sp>
      <p:sp>
        <p:nvSpPr>
          <p:cNvPr id="3" name="Rectangle 10"/>
          <p:cNvSpPr>
            <a:spLocks noGrp="1" noChangeArrowheads="1"/>
          </p:cNvSpPr>
          <p:nvPr>
            <p:ph type="ftr" sz="quarter" idx="11"/>
          </p:nvPr>
        </p:nvSpPr>
        <p:spPr>
          <a:ln/>
        </p:spPr>
        <p:txBody>
          <a:bodyPr/>
          <a:lstStyle>
            <a:lvl1pPr>
              <a:defRPr/>
            </a:lvl1pPr>
          </a:lstStyle>
          <a:p>
            <a:pPr>
              <a:defRPr/>
            </a:pPr>
            <a:endParaRPr lang="en-US"/>
          </a:p>
        </p:txBody>
      </p:sp>
      <p:sp>
        <p:nvSpPr>
          <p:cNvPr id="4" name="Rectangle 11"/>
          <p:cNvSpPr>
            <a:spLocks noGrp="1" noChangeArrowheads="1"/>
          </p:cNvSpPr>
          <p:nvPr>
            <p:ph type="sldNum" sz="quarter" idx="12"/>
          </p:nvPr>
        </p:nvSpPr>
        <p:spPr>
          <a:ln/>
        </p:spPr>
        <p:txBody>
          <a:bodyPr/>
          <a:lstStyle>
            <a:lvl1pPr>
              <a:defRPr/>
            </a:lvl1pPr>
          </a:lstStyle>
          <a:p>
            <a:fld id="{337C0574-C905-4173-8FDF-11986146DBC5}" type="slidenum">
              <a:rPr lang="en-US" altLang="en-US"/>
              <a:pPr/>
              <a:t>‹#›</a:t>
            </a:fld>
            <a:endParaRPr lang="en-US" altLang="en-US"/>
          </a:p>
        </p:txBody>
      </p:sp>
    </p:spTree>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fld id="{9A26D605-637C-4848-81BF-244EF5DF7E6A}" type="slidenum">
              <a:rPr lang="en-US" altLang="en-US"/>
              <a:pPr/>
              <a:t>‹#›</a:t>
            </a:fld>
            <a:endParaRPr lang="en-US" altLang="en-US"/>
          </a:p>
        </p:txBody>
      </p:sp>
    </p:spTree>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fld id="{9F5B174F-0BAC-4F1E-AE70-71A3602BC214}" type="slidenum">
              <a:rPr lang="en-US" altLang="en-US"/>
              <a:pPr/>
              <a:t>‹#›</a:t>
            </a:fld>
            <a:endParaRPr lang="en-US" altLang="en-US"/>
          </a:p>
        </p:txBody>
      </p:sp>
    </p:spTree>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8686800" cy="4876800"/>
            <a:chOff x="0" y="0"/>
            <a:chExt cx="5472" cy="3072"/>
          </a:xfrm>
        </p:grpSpPr>
        <p:sp>
          <p:nvSpPr>
            <p:cNvPr id="1033" name="Rectangle 3"/>
            <p:cNvSpPr>
              <a:spLocks noChangeArrowheads="1"/>
            </p:cNvSpPr>
            <p:nvPr/>
          </p:nvSpPr>
          <p:spPr bwMode="auto">
            <a:xfrm>
              <a:off x="0" y="0"/>
              <a:ext cx="384" cy="307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en-US" altLang="en-US" sz="2400">
                <a:latin typeface="Times New Roman" pitchFamily="18" charset="0"/>
              </a:endParaRPr>
            </a:p>
          </p:txBody>
        </p:sp>
        <p:grpSp>
          <p:nvGrpSpPr>
            <p:cNvPr id="1034" name="Group 4"/>
            <p:cNvGrpSpPr>
              <a:grpSpLocks/>
            </p:cNvGrpSpPr>
            <p:nvPr/>
          </p:nvGrpSpPr>
          <p:grpSpPr bwMode="auto">
            <a:xfrm>
              <a:off x="240" y="893"/>
              <a:ext cx="5232" cy="115"/>
              <a:chOff x="240" y="893"/>
              <a:chExt cx="5232" cy="115"/>
            </a:xfrm>
          </p:grpSpPr>
          <p:sp>
            <p:nvSpPr>
              <p:cNvPr id="1035" name="Rectangle 5"/>
              <p:cNvSpPr>
                <a:spLocks noChangeArrowheads="1"/>
              </p:cNvSpPr>
              <p:nvPr/>
            </p:nvSpPr>
            <p:spPr bwMode="auto">
              <a:xfrm>
                <a:off x="4320" y="893"/>
                <a:ext cx="1152" cy="11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en-US" altLang="en-US" sz="2400">
                  <a:latin typeface="Times New Roman" pitchFamily="18" charset="0"/>
                </a:endParaRPr>
              </a:p>
            </p:txBody>
          </p:sp>
          <p:sp>
            <p:nvSpPr>
              <p:cNvPr id="1036" name="Line 6"/>
              <p:cNvSpPr>
                <a:spLocks noChangeShapeType="1"/>
              </p:cNvSpPr>
              <p:nvPr/>
            </p:nvSpPr>
            <p:spPr bwMode="auto">
              <a:xfrm>
                <a:off x="240" y="941"/>
                <a:ext cx="5232" cy="0"/>
              </a:xfrm>
              <a:prstGeom prst="line">
                <a:avLst/>
              </a:prstGeom>
              <a:noFill/>
              <a:ln w="19050">
                <a:solidFill>
                  <a:schemeClr val="bg2"/>
                </a:solidFill>
                <a:round/>
                <a:headEnd/>
                <a:tailEnd/>
              </a:ln>
            </p:spPr>
            <p:txBody>
              <a:bodyPr/>
              <a:lstStyle/>
              <a:p>
                <a:endParaRPr lang="en-US"/>
              </a:p>
            </p:txBody>
          </p:sp>
        </p:grpSp>
      </p:grpSp>
      <p:sp>
        <p:nvSpPr>
          <p:cNvPr id="1027" name="Rectangle 7"/>
          <p:cNvSpPr>
            <a:spLocks noGrp="1" noChangeArrowheads="1"/>
          </p:cNvSpPr>
          <p:nvPr>
            <p:ph type="title"/>
          </p:nvPr>
        </p:nvSpPr>
        <p:spPr bwMode="auto">
          <a:xfrm>
            <a:off x="914400" y="277813"/>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Rectangle 8"/>
          <p:cNvSpPr>
            <a:spLocks noGrp="1" noChangeArrowheads="1"/>
          </p:cNvSpPr>
          <p:nvPr>
            <p:ph type="body" idx="1"/>
          </p:nvPr>
        </p:nvSpPr>
        <p:spPr bwMode="auto">
          <a:xfrm>
            <a:off x="914400" y="1600200"/>
            <a:ext cx="77724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92169" name="Rectangle 9"/>
          <p:cNvSpPr>
            <a:spLocks noGrp="1" noChangeArrowheads="1"/>
          </p:cNvSpPr>
          <p:nvPr>
            <p:ph type="dt" sz="half" idx="2"/>
          </p:nvPr>
        </p:nvSpPr>
        <p:spPr bwMode="auto">
          <a:xfrm>
            <a:off x="914400" y="6251575"/>
            <a:ext cx="1981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Arial" charset="0"/>
              </a:defRPr>
            </a:lvl1pPr>
          </a:lstStyle>
          <a:p>
            <a:pPr>
              <a:defRPr/>
            </a:pPr>
            <a:endParaRPr lang="en-US"/>
          </a:p>
        </p:txBody>
      </p:sp>
      <p:sp>
        <p:nvSpPr>
          <p:cNvPr id="92170" name="Rectangle 10"/>
          <p:cNvSpPr>
            <a:spLocks noGrp="1" noChangeArrowheads="1"/>
          </p:cNvSpPr>
          <p:nvPr>
            <p:ph type="ftr" sz="quarter" idx="3"/>
          </p:nvPr>
        </p:nvSpPr>
        <p:spPr bwMode="auto">
          <a:xfrm>
            <a:off x="33528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atin typeface="Arial" charset="0"/>
              </a:defRPr>
            </a:lvl1pPr>
          </a:lstStyle>
          <a:p>
            <a:pPr>
              <a:defRPr/>
            </a:pPr>
            <a:endParaRPr lang="en-US"/>
          </a:p>
        </p:txBody>
      </p:sp>
      <p:sp>
        <p:nvSpPr>
          <p:cNvPr id="92171" name="Rectangle 11"/>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fld id="{A91A7770-6503-4AB1-A80C-F30FA5F70932}" type="slidenum">
              <a:rPr lang="en-US" altLang="en-US"/>
              <a:pPr/>
              <a:t>‹#›</a:t>
            </a:fld>
            <a:endParaRPr lang="en-US" altLang="en-US"/>
          </a:p>
        </p:txBody>
      </p:sp>
      <p:sp>
        <p:nvSpPr>
          <p:cNvPr id="1032" name="Line 12"/>
          <p:cNvSpPr>
            <a:spLocks noChangeShapeType="1"/>
          </p:cNvSpPr>
          <p:nvPr/>
        </p:nvSpPr>
        <p:spPr bwMode="auto">
          <a:xfrm>
            <a:off x="0" y="4876800"/>
            <a:ext cx="609600" cy="0"/>
          </a:xfrm>
          <a:prstGeom prst="line">
            <a:avLst/>
          </a:prstGeom>
          <a:noFill/>
          <a:ln w="44450">
            <a:solidFill>
              <a:schemeClr val="bg2"/>
            </a:solidFill>
            <a:round/>
            <a:headEnd/>
            <a:tailEnd/>
          </a:ln>
        </p:spPr>
        <p:txBody>
          <a:bodyPr/>
          <a:lstStyle/>
          <a:p>
            <a:endParaRPr lang="en-US"/>
          </a:p>
        </p:txBody>
      </p:sp>
    </p:spTree>
  </p:cSld>
  <p:clrMap bg1="lt1" tx1="dk1" bg2="lt2" tx2="dk2" accent1="accent1" accent2="accent2" accent3="accent3" accent4="accent4" accent5="accent5" accent6="accent6" hlink="hlink" folHlink="folHlink"/>
  <p:sldLayoutIdLst>
    <p:sldLayoutId id="2147483852"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ransition spd="slow">
    <p:push dir="u"/>
  </p:transition>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Times New Roman" pitchFamily="18" charset="0"/>
        </a:defRPr>
      </a:lvl2pPr>
      <a:lvl3pPr algn="l" rtl="0" eaLnBrk="0" fontAlgn="base" hangingPunct="0">
        <a:spcBef>
          <a:spcPct val="0"/>
        </a:spcBef>
        <a:spcAft>
          <a:spcPct val="0"/>
        </a:spcAft>
        <a:defRPr sz="4200">
          <a:solidFill>
            <a:schemeClr val="tx2"/>
          </a:solidFill>
          <a:latin typeface="Times New Roman" pitchFamily="18" charset="0"/>
        </a:defRPr>
      </a:lvl3pPr>
      <a:lvl4pPr algn="l" rtl="0" eaLnBrk="0" fontAlgn="base" hangingPunct="0">
        <a:spcBef>
          <a:spcPct val="0"/>
        </a:spcBef>
        <a:spcAft>
          <a:spcPct val="0"/>
        </a:spcAft>
        <a:defRPr sz="4200">
          <a:solidFill>
            <a:schemeClr val="tx2"/>
          </a:solidFill>
          <a:latin typeface="Times New Roman" pitchFamily="18" charset="0"/>
        </a:defRPr>
      </a:lvl4pPr>
      <a:lvl5pPr algn="l" rtl="0" eaLnBrk="0" fontAlgn="base" hangingPunct="0">
        <a:spcBef>
          <a:spcPct val="0"/>
        </a:spcBef>
        <a:spcAft>
          <a:spcPct val="0"/>
        </a:spcAft>
        <a:defRPr sz="4200">
          <a:solidFill>
            <a:schemeClr val="tx2"/>
          </a:solidFill>
          <a:latin typeface="Times New Roman" pitchFamily="18" charset="0"/>
        </a:defRPr>
      </a:lvl5pPr>
      <a:lvl6pPr marL="457200" algn="l" rtl="0" fontAlgn="base">
        <a:spcBef>
          <a:spcPct val="0"/>
        </a:spcBef>
        <a:spcAft>
          <a:spcPct val="0"/>
        </a:spcAft>
        <a:defRPr sz="4200">
          <a:solidFill>
            <a:schemeClr val="tx2"/>
          </a:solidFill>
          <a:latin typeface="Times New Roman" pitchFamily="18" charset="0"/>
        </a:defRPr>
      </a:lvl6pPr>
      <a:lvl7pPr marL="914400" algn="l" rtl="0" fontAlgn="base">
        <a:spcBef>
          <a:spcPct val="0"/>
        </a:spcBef>
        <a:spcAft>
          <a:spcPct val="0"/>
        </a:spcAft>
        <a:defRPr sz="4200">
          <a:solidFill>
            <a:schemeClr val="tx2"/>
          </a:solidFill>
          <a:latin typeface="Times New Roman" pitchFamily="18" charset="0"/>
        </a:defRPr>
      </a:lvl7pPr>
      <a:lvl8pPr marL="1371600" algn="l" rtl="0" fontAlgn="base">
        <a:spcBef>
          <a:spcPct val="0"/>
        </a:spcBef>
        <a:spcAft>
          <a:spcPct val="0"/>
        </a:spcAft>
        <a:defRPr sz="4200">
          <a:solidFill>
            <a:schemeClr val="tx2"/>
          </a:solidFill>
          <a:latin typeface="Times New Roman" pitchFamily="18" charset="0"/>
        </a:defRPr>
      </a:lvl8pPr>
      <a:lvl9pPr marL="1828800" algn="l" rtl="0" fontAlgn="base">
        <a:spcBef>
          <a:spcPct val="0"/>
        </a:spcBef>
        <a:spcAft>
          <a:spcPct val="0"/>
        </a:spcAft>
        <a:defRPr sz="42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folHlink"/>
        </a:buClr>
        <a:buSzPct val="90000"/>
        <a:buFont typeface="Wingdings"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ttodd@clarkecountyschools.org"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676400" y="914400"/>
            <a:ext cx="7010400" cy="2209800"/>
          </a:xfrm>
        </p:spPr>
        <p:txBody>
          <a:bodyPr/>
          <a:lstStyle/>
          <a:p>
            <a:pPr algn="ctr" eaLnBrk="1" hangingPunct="1"/>
            <a:r>
              <a:rPr lang="en-US" altLang="en-US" sz="3800" dirty="0"/>
              <a:t>	</a:t>
            </a:r>
            <a:r>
              <a:rPr lang="en-US" altLang="en-US" sz="3200" dirty="0"/>
              <a:t>WELCOME TO . . . </a:t>
            </a:r>
            <a:br>
              <a:rPr lang="en-US" altLang="en-US" sz="3200" dirty="0"/>
            </a:br>
            <a:r>
              <a:rPr lang="en-US" altLang="en-US" sz="3200" dirty="0"/>
              <a:t>English Language Arts (ELA) – 7</a:t>
            </a:r>
            <a:r>
              <a:rPr lang="en-US" altLang="en-US" sz="3200" baseline="30000" dirty="0"/>
              <a:t>th</a:t>
            </a:r>
            <a:r>
              <a:rPr lang="en-US" altLang="en-US" sz="3200" dirty="0"/>
              <a:t> Grade</a:t>
            </a:r>
            <a:br>
              <a:rPr lang="en-US" altLang="en-US" sz="3200" dirty="0"/>
            </a:br>
            <a:r>
              <a:rPr lang="en-US" altLang="en-US" sz="3200" dirty="0"/>
              <a:t>“REMIND” App</a:t>
            </a:r>
            <a:br>
              <a:rPr lang="en-US" altLang="en-US" sz="3200" dirty="0"/>
            </a:br>
            <a:r>
              <a:rPr lang="en-US" altLang="en-US" sz="3200" dirty="0"/>
              <a:t>Parents text @9977ee to 81010</a:t>
            </a:r>
            <a:br>
              <a:rPr lang="en-US" altLang="en-US" sz="3200" dirty="0"/>
            </a:br>
            <a:r>
              <a:rPr lang="en-US" altLang="en-US" sz="3200" dirty="0"/>
              <a:t>- or use the QR Code -</a:t>
            </a:r>
          </a:p>
        </p:txBody>
      </p:sp>
      <p:sp>
        <p:nvSpPr>
          <p:cNvPr id="5123" name="Rectangle 3"/>
          <p:cNvSpPr>
            <a:spLocks noGrp="1" noChangeArrowheads="1"/>
          </p:cNvSpPr>
          <p:nvPr>
            <p:ph type="subTitle" idx="1"/>
          </p:nvPr>
        </p:nvSpPr>
        <p:spPr/>
        <p:txBody>
          <a:bodyPr/>
          <a:lstStyle/>
          <a:p>
            <a:pPr eaLnBrk="1" hangingPunct="1"/>
            <a:r>
              <a:rPr lang="en-US" altLang="en-US" sz="3200" baseline="30000" dirty="0"/>
              <a:t>7TH</a:t>
            </a:r>
            <a:r>
              <a:rPr lang="en-US" altLang="en-US" sz="3200" dirty="0"/>
              <a:t> GRADE </a:t>
            </a:r>
          </a:p>
          <a:p>
            <a:pPr eaLnBrk="1" hangingPunct="1"/>
            <a:r>
              <a:rPr lang="en-US" altLang="en-US" sz="3200" dirty="0"/>
              <a:t>2024 - 2025</a:t>
            </a:r>
          </a:p>
        </p:txBody>
      </p:sp>
    </p:spTree>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en-US" dirty="0"/>
              <a:t>Missing Class</a:t>
            </a:r>
          </a:p>
        </p:txBody>
      </p:sp>
      <p:sp>
        <p:nvSpPr>
          <p:cNvPr id="27651" name="Rectangle 3"/>
          <p:cNvSpPr>
            <a:spLocks noGrp="1" noChangeArrowheads="1"/>
          </p:cNvSpPr>
          <p:nvPr>
            <p:ph type="body" idx="1"/>
          </p:nvPr>
        </p:nvSpPr>
        <p:spPr/>
        <p:txBody>
          <a:bodyPr/>
          <a:lstStyle/>
          <a:p>
            <a:pPr eaLnBrk="1" hangingPunct="1"/>
            <a:r>
              <a:rPr lang="en-US" altLang="en-US" dirty="0"/>
              <a:t>If you are late for </a:t>
            </a:r>
            <a:r>
              <a:rPr lang="en-US" altLang="en-US" u="sng" dirty="0"/>
              <a:t>school</a:t>
            </a:r>
            <a:r>
              <a:rPr lang="en-US" altLang="en-US" dirty="0"/>
              <a:t>, you must have a tardy slip from the office.  Other </a:t>
            </a:r>
            <a:r>
              <a:rPr lang="en-US" altLang="en-US" dirty="0" err="1"/>
              <a:t>tardies</a:t>
            </a:r>
            <a:r>
              <a:rPr lang="en-US" altLang="en-US" dirty="0"/>
              <a:t> will be marked “tardy” in the computer.</a:t>
            </a:r>
          </a:p>
          <a:p>
            <a:pPr eaLnBrk="1" hangingPunct="1"/>
            <a:r>
              <a:rPr lang="en-US" altLang="en-US" dirty="0"/>
              <a:t>If you missed the previous day, you have 3 days to bring an excuse from home telling why you missed.  (This is </a:t>
            </a:r>
            <a:r>
              <a:rPr lang="en-US" altLang="en-US" b="1" dirty="0"/>
              <a:t>school</a:t>
            </a:r>
            <a:r>
              <a:rPr lang="en-US" altLang="en-US" dirty="0"/>
              <a:t> policy.)</a:t>
            </a:r>
          </a:p>
          <a:p>
            <a:pPr eaLnBrk="1" hangingPunct="1"/>
            <a:r>
              <a:rPr lang="en-US" altLang="en-US" dirty="0"/>
              <a:t>You must have an excused absence to make up missed tests or grades (within 3 days).  Unexcused absences will result in a zero (0) </a:t>
            </a:r>
            <a:r>
              <a:rPr lang="en-US" altLang="en-US" u="sng" dirty="0"/>
              <a:t>except for semester and 9-weeks tests. </a:t>
            </a:r>
          </a:p>
          <a:p>
            <a:pPr eaLnBrk="1" hangingPunct="1"/>
            <a:r>
              <a:rPr lang="en-US" altLang="en-US" dirty="0"/>
              <a:t>Daily work will be placed in the folders in the back of the room.</a:t>
            </a:r>
          </a:p>
          <a:p>
            <a:pPr marL="0" indent="0" eaLnBrk="1" hangingPunct="1">
              <a:buNone/>
            </a:pPr>
            <a:r>
              <a:rPr lang="en-US" altLang="en-US" u="sng" dirty="0"/>
              <a:t> </a:t>
            </a:r>
          </a:p>
        </p:txBody>
      </p:sp>
    </p:spTree>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5CABE-27FC-2E49-CD98-696E7B214D70}"/>
              </a:ext>
            </a:extLst>
          </p:cNvPr>
          <p:cNvSpPr>
            <a:spLocks noGrp="1"/>
          </p:cNvSpPr>
          <p:nvPr>
            <p:ph type="title"/>
          </p:nvPr>
        </p:nvSpPr>
        <p:spPr/>
        <p:txBody>
          <a:bodyPr/>
          <a:lstStyle/>
          <a:p>
            <a:r>
              <a:rPr lang="en-US" dirty="0"/>
              <a:t>Class Tardies</a:t>
            </a:r>
          </a:p>
        </p:txBody>
      </p:sp>
      <p:sp>
        <p:nvSpPr>
          <p:cNvPr id="3" name="Content Placeholder 2">
            <a:extLst>
              <a:ext uri="{FF2B5EF4-FFF2-40B4-BE49-F238E27FC236}">
                <a16:creationId xmlns:a16="http://schemas.microsoft.com/office/drawing/2014/main" id="{5D2DB8F0-ABF1-C836-8849-04B36F3938D9}"/>
              </a:ext>
            </a:extLst>
          </p:cNvPr>
          <p:cNvSpPr>
            <a:spLocks noGrp="1"/>
          </p:cNvSpPr>
          <p:nvPr>
            <p:ph idx="1"/>
          </p:nvPr>
        </p:nvSpPr>
        <p:spPr/>
        <p:txBody>
          <a:bodyPr/>
          <a:lstStyle/>
          <a:p>
            <a:r>
              <a:rPr lang="en-US" dirty="0"/>
              <a:t>Once the bell rings, you are to be in your seat.</a:t>
            </a:r>
          </a:p>
          <a:p>
            <a:r>
              <a:rPr lang="en-US" dirty="0"/>
              <a:t>Begin working on the bellringer.  You will have 2 minutes to complete the bellringer.</a:t>
            </a:r>
          </a:p>
          <a:p>
            <a:r>
              <a:rPr lang="en-US" dirty="0"/>
              <a:t>If you arrive AFTER the tardy bell rings to start class, you will be sent to the office for a tardy slip.</a:t>
            </a:r>
          </a:p>
          <a:p>
            <a:r>
              <a:rPr lang="en-US" dirty="0"/>
              <a:t>3 tardy slips for being late to class = a discipline referral.</a:t>
            </a:r>
          </a:p>
        </p:txBody>
      </p:sp>
    </p:spTree>
    <p:extLst>
      <p:ext uri="{BB962C8B-B14F-4D97-AF65-F5344CB8AC3E}">
        <p14:creationId xmlns:p14="http://schemas.microsoft.com/office/powerpoint/2010/main" val="2868270122"/>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en-US"/>
              <a:t>DISCIPLINE</a:t>
            </a:r>
          </a:p>
        </p:txBody>
      </p:sp>
      <p:sp>
        <p:nvSpPr>
          <p:cNvPr id="15363" name="Rectangle 3"/>
          <p:cNvSpPr>
            <a:spLocks noGrp="1" noChangeArrowheads="1"/>
          </p:cNvSpPr>
          <p:nvPr>
            <p:ph type="body" idx="1"/>
          </p:nvPr>
        </p:nvSpPr>
        <p:spPr/>
        <p:txBody>
          <a:bodyPr/>
          <a:lstStyle/>
          <a:p>
            <a:pPr eaLnBrk="1" hangingPunct="1">
              <a:defRPr/>
            </a:pPr>
            <a:r>
              <a:rPr lang="en-US" altLang="en-US" dirty="0"/>
              <a:t>I know you are a good group of 7</a:t>
            </a:r>
            <a:r>
              <a:rPr lang="en-US" altLang="en-US" baseline="30000" dirty="0"/>
              <a:t>th</a:t>
            </a:r>
            <a:r>
              <a:rPr lang="en-US" altLang="en-US" dirty="0"/>
              <a:t> graders, and I do not expect any problems.  However, if one should arise:</a:t>
            </a:r>
          </a:p>
          <a:p>
            <a:pPr lvl="1" eaLnBrk="1" hangingPunct="1">
              <a:defRPr/>
            </a:pPr>
            <a:r>
              <a:rPr lang="en-US" altLang="en-US" dirty="0"/>
              <a:t>1</a:t>
            </a:r>
            <a:r>
              <a:rPr lang="en-US" altLang="en-US" baseline="30000" dirty="0"/>
              <a:t>st</a:t>
            </a:r>
            <a:r>
              <a:rPr lang="en-US" altLang="en-US" dirty="0"/>
              <a:t> – Warning</a:t>
            </a:r>
          </a:p>
          <a:p>
            <a:pPr lvl="1" eaLnBrk="1" hangingPunct="1">
              <a:defRPr/>
            </a:pPr>
            <a:r>
              <a:rPr lang="en-US" altLang="en-US" dirty="0"/>
              <a:t>2</a:t>
            </a:r>
            <a:r>
              <a:rPr lang="en-US" altLang="en-US" baseline="30000" dirty="0"/>
              <a:t>nd</a:t>
            </a:r>
            <a:r>
              <a:rPr lang="en-US" altLang="en-US" dirty="0"/>
              <a:t> – Move to a designated seat in the classroom</a:t>
            </a:r>
          </a:p>
          <a:p>
            <a:pPr lvl="1" eaLnBrk="1" hangingPunct="1">
              <a:defRPr/>
            </a:pPr>
            <a:r>
              <a:rPr lang="en-US" altLang="en-US" dirty="0"/>
              <a:t>3</a:t>
            </a:r>
            <a:r>
              <a:rPr lang="en-US" altLang="en-US" baseline="30000" dirty="0"/>
              <a:t>rd</a:t>
            </a:r>
            <a:r>
              <a:rPr lang="en-US" altLang="en-US" dirty="0"/>
              <a:t> – Parent Notification</a:t>
            </a:r>
          </a:p>
          <a:p>
            <a:pPr lvl="1" eaLnBrk="1" hangingPunct="1">
              <a:defRPr/>
            </a:pPr>
            <a:r>
              <a:rPr lang="en-US" altLang="en-US" dirty="0"/>
              <a:t>4</a:t>
            </a:r>
            <a:r>
              <a:rPr lang="en-US" altLang="en-US" baseline="30000" dirty="0"/>
              <a:t>th</a:t>
            </a:r>
            <a:r>
              <a:rPr lang="en-US" altLang="en-US" dirty="0"/>
              <a:t> – Discipline Referral</a:t>
            </a:r>
          </a:p>
          <a:p>
            <a:pPr lvl="1" eaLnBrk="1" hangingPunct="1">
              <a:defRPr/>
            </a:pPr>
            <a:r>
              <a:rPr lang="en-US" altLang="en-US" dirty="0"/>
              <a:t>*Discipline will be documented and is based on degree of behavior.</a:t>
            </a:r>
          </a:p>
          <a:p>
            <a:pPr marL="457200" lvl="1" indent="0" eaLnBrk="1" hangingPunct="1">
              <a:buFont typeface="Wingdings" pitchFamily="2" charset="2"/>
              <a:buNone/>
              <a:defRPr/>
            </a:pPr>
            <a:r>
              <a:rPr lang="en-US" altLang="en-US" dirty="0"/>
              <a:t>*Some behavior may require an immediate referral.</a:t>
            </a:r>
          </a:p>
        </p:txBody>
      </p:sp>
    </p:spTree>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4"/>
          <p:cNvSpPr>
            <a:spLocks noGrp="1" noChangeArrowheads="1"/>
          </p:cNvSpPr>
          <p:nvPr>
            <p:ph type="title"/>
          </p:nvPr>
        </p:nvSpPr>
        <p:spPr/>
        <p:txBody>
          <a:bodyPr/>
          <a:lstStyle/>
          <a:p>
            <a:pPr algn="ctr" eaLnBrk="1" hangingPunct="1"/>
            <a:r>
              <a:rPr lang="en-US" altLang="en-US"/>
              <a:t>ANY QUESTIONS?</a:t>
            </a:r>
          </a:p>
        </p:txBody>
      </p:sp>
      <p:sp>
        <p:nvSpPr>
          <p:cNvPr id="31747" name="Rectangle 5"/>
          <p:cNvSpPr>
            <a:spLocks noGrp="1" noChangeArrowheads="1"/>
          </p:cNvSpPr>
          <p:nvPr>
            <p:ph type="body" idx="1"/>
          </p:nvPr>
        </p:nvSpPr>
        <p:spPr/>
        <p:txBody>
          <a:bodyPr/>
          <a:lstStyle/>
          <a:p>
            <a:pPr eaLnBrk="1" hangingPunct="1"/>
            <a:r>
              <a:rPr lang="en-US" altLang="en-US" dirty="0"/>
              <a:t>I am looking forward to a great year with you!</a:t>
            </a:r>
          </a:p>
          <a:p>
            <a:pPr eaLnBrk="1" hangingPunct="1"/>
            <a:r>
              <a:rPr lang="en-US" altLang="en-US" dirty="0"/>
              <a:t>Please do not hesitate to ask any questions!</a:t>
            </a:r>
          </a:p>
          <a:p>
            <a:pPr eaLnBrk="1" hangingPunct="1"/>
            <a:r>
              <a:rPr lang="en-US" altLang="en-US">
                <a:hlinkClick r:id="rId3"/>
              </a:rPr>
              <a:t>ttodd@clarkecountyschools.org</a:t>
            </a:r>
            <a:endParaRPr lang="en-US" altLang="en-US"/>
          </a:p>
          <a:p>
            <a:pPr marL="0" indent="0" eaLnBrk="1" hangingPunct="1">
              <a:buNone/>
            </a:pPr>
            <a:endParaRPr lang="en-US" altLang="en-US"/>
          </a:p>
        </p:txBody>
      </p:sp>
    </p:spTree>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en-US"/>
              <a:t>Supply List</a:t>
            </a:r>
          </a:p>
        </p:txBody>
      </p:sp>
      <p:sp>
        <p:nvSpPr>
          <p:cNvPr id="7171" name="Rectangle 3"/>
          <p:cNvSpPr>
            <a:spLocks noGrp="1" noChangeArrowheads="1"/>
          </p:cNvSpPr>
          <p:nvPr>
            <p:ph type="body" idx="1"/>
          </p:nvPr>
        </p:nvSpPr>
        <p:spPr/>
        <p:txBody>
          <a:bodyPr/>
          <a:lstStyle/>
          <a:p>
            <a:pPr eaLnBrk="1" hangingPunct="1">
              <a:lnSpc>
                <a:spcPct val="90000"/>
              </a:lnSpc>
            </a:pPr>
            <a:r>
              <a:rPr lang="en-US" altLang="en-US" sz="2000" dirty="0"/>
              <a:t>3 ring binder – This can be one you use in another class.  (You will have many handouts. It is easier to organize them if you punch holes in the handouts and keep them in a binder.)</a:t>
            </a:r>
          </a:p>
          <a:p>
            <a:pPr eaLnBrk="1" hangingPunct="1">
              <a:lnSpc>
                <a:spcPct val="90000"/>
              </a:lnSpc>
            </a:pPr>
            <a:r>
              <a:rPr lang="en-US" altLang="en-US" sz="2000" dirty="0"/>
              <a:t>Wide rule notebook paper (will also be used for </a:t>
            </a:r>
            <a:r>
              <a:rPr lang="en-US" altLang="en-US" sz="2000" dirty="0" err="1"/>
              <a:t>bellringers</a:t>
            </a:r>
            <a:r>
              <a:rPr lang="en-US" altLang="en-US" sz="2000" dirty="0"/>
              <a:t>)</a:t>
            </a:r>
          </a:p>
          <a:p>
            <a:pPr eaLnBrk="1" hangingPunct="1">
              <a:lnSpc>
                <a:spcPct val="90000"/>
              </a:lnSpc>
            </a:pPr>
            <a:r>
              <a:rPr lang="en-US" altLang="en-US" sz="2000" dirty="0"/>
              <a:t>Pencils for tests </a:t>
            </a:r>
          </a:p>
          <a:p>
            <a:pPr eaLnBrk="1" hangingPunct="1">
              <a:lnSpc>
                <a:spcPct val="90000"/>
              </a:lnSpc>
            </a:pPr>
            <a:r>
              <a:rPr lang="en-US" altLang="en-US" sz="2000" dirty="0"/>
              <a:t>Highlighters</a:t>
            </a:r>
          </a:p>
          <a:p>
            <a:pPr eaLnBrk="1" hangingPunct="1">
              <a:lnSpc>
                <a:spcPct val="90000"/>
              </a:lnSpc>
            </a:pPr>
            <a:r>
              <a:rPr lang="en-US" altLang="en-US" sz="2000" dirty="0"/>
              <a:t>Post-it Notes</a:t>
            </a:r>
          </a:p>
          <a:p>
            <a:pPr eaLnBrk="1" hangingPunct="1">
              <a:lnSpc>
                <a:spcPct val="90000"/>
              </a:lnSpc>
              <a:buFont typeface="Wingdings" pitchFamily="2" charset="2"/>
              <a:buNone/>
            </a:pPr>
            <a:endParaRPr lang="en-US" altLang="en-US" sz="2000" dirty="0"/>
          </a:p>
        </p:txBody>
      </p:sp>
    </p:spTree>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a:t>Yearly Planning Schedule</a:t>
            </a:r>
          </a:p>
        </p:txBody>
      </p:sp>
      <p:sp>
        <p:nvSpPr>
          <p:cNvPr id="9219" name="Rectangle 3"/>
          <p:cNvSpPr>
            <a:spLocks noGrp="1" noChangeArrowheads="1"/>
          </p:cNvSpPr>
          <p:nvPr>
            <p:ph type="body" idx="1"/>
          </p:nvPr>
        </p:nvSpPr>
        <p:spPr/>
        <p:txBody>
          <a:bodyPr/>
          <a:lstStyle/>
          <a:p>
            <a:pPr eaLnBrk="1" hangingPunct="1"/>
            <a:r>
              <a:rPr lang="en-US" altLang="en-US" dirty="0"/>
              <a:t>We will incorporate grammar, literature, and writing.</a:t>
            </a:r>
          </a:p>
        </p:txBody>
      </p:sp>
    </p:spTree>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a:t>GRADING PROCEDURE</a:t>
            </a:r>
          </a:p>
        </p:txBody>
      </p:sp>
      <p:sp>
        <p:nvSpPr>
          <p:cNvPr id="11267" name="Rectangle 3"/>
          <p:cNvSpPr>
            <a:spLocks noGrp="1" noChangeArrowheads="1"/>
          </p:cNvSpPr>
          <p:nvPr>
            <p:ph type="body" idx="1"/>
          </p:nvPr>
        </p:nvSpPr>
        <p:spPr/>
        <p:txBody>
          <a:bodyPr/>
          <a:lstStyle/>
          <a:p>
            <a:pPr eaLnBrk="1" hangingPunct="1"/>
            <a:r>
              <a:rPr lang="en-US" altLang="en-US" dirty="0"/>
              <a:t>I use the “point” system.  For example, tests are worth 100 points.</a:t>
            </a:r>
          </a:p>
          <a:p>
            <a:pPr eaLnBrk="1" hangingPunct="1"/>
            <a:r>
              <a:rPr lang="en-US" altLang="en-US" dirty="0"/>
              <a:t>If a daily grade has 40 questions, it will be worth 40 points. </a:t>
            </a:r>
          </a:p>
          <a:p>
            <a:pPr eaLnBrk="1" hangingPunct="1"/>
            <a:r>
              <a:rPr lang="en-US" altLang="en-US" dirty="0" err="1"/>
              <a:t>Bellringer</a:t>
            </a:r>
            <a:r>
              <a:rPr lang="en-US" altLang="en-US" dirty="0"/>
              <a:t> points vary.</a:t>
            </a:r>
          </a:p>
          <a:p>
            <a:pPr eaLnBrk="1" hangingPunct="1"/>
            <a:r>
              <a:rPr lang="en-US" altLang="en-US" dirty="0"/>
              <a:t>Homework is also based on the number of questions assigned.</a:t>
            </a:r>
          </a:p>
          <a:p>
            <a:pPr eaLnBrk="1" hangingPunct="1"/>
            <a:r>
              <a:rPr lang="en-US" altLang="en-US" sz="2400" dirty="0"/>
              <a:t>Homework assignments may or may not be taken for a grade but will be checked.</a:t>
            </a:r>
          </a:p>
          <a:p>
            <a:pPr eaLnBrk="1" hangingPunct="1"/>
            <a:r>
              <a:rPr lang="en-US" altLang="en-US" sz="2000" dirty="0"/>
              <a:t>For example:  If a homework assignment has 10 questions, it will count as 10 points.  A total of ten assignments @ 10 points each equals 100 for homework.  This is a very important part of your grade.  </a:t>
            </a:r>
          </a:p>
        </p:txBody>
      </p:sp>
    </p:spTree>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dirty="0"/>
              <a:t>PowerSchool</a:t>
            </a:r>
          </a:p>
        </p:txBody>
      </p:sp>
      <p:sp>
        <p:nvSpPr>
          <p:cNvPr id="13315" name="Rectangle 3"/>
          <p:cNvSpPr>
            <a:spLocks noGrp="1" noChangeArrowheads="1"/>
          </p:cNvSpPr>
          <p:nvPr>
            <p:ph type="body" idx="1"/>
          </p:nvPr>
        </p:nvSpPr>
        <p:spPr/>
        <p:txBody>
          <a:bodyPr/>
          <a:lstStyle/>
          <a:p>
            <a:pPr eaLnBrk="1" hangingPunct="1"/>
            <a:r>
              <a:rPr lang="en-US" altLang="en-US" dirty="0"/>
              <a:t>I will post grades within three days of a test.  </a:t>
            </a:r>
          </a:p>
          <a:p>
            <a:pPr eaLnBrk="1" hangingPunct="1"/>
            <a:r>
              <a:rPr lang="en-US" altLang="en-US" dirty="0"/>
              <a:t>A progress report will be sent home periodically through the grading period.</a:t>
            </a:r>
          </a:p>
          <a:p>
            <a:pPr eaLnBrk="1" hangingPunct="1"/>
            <a:endParaRPr lang="en-US" altLang="en-US" dirty="0"/>
          </a:p>
          <a:p>
            <a:pPr eaLnBrk="1" hangingPunct="1"/>
            <a:r>
              <a:rPr lang="en-US" altLang="en-US" dirty="0"/>
              <a:t>I do not give extra credit</a:t>
            </a:r>
            <a:r>
              <a:rPr lang="en-US" altLang="en-US"/>
              <a:t>.  </a:t>
            </a:r>
          </a:p>
          <a:p>
            <a:pPr eaLnBrk="1" hangingPunct="1"/>
            <a:r>
              <a:rPr lang="en-US" altLang="en-US"/>
              <a:t>… </a:t>
            </a:r>
            <a:r>
              <a:rPr lang="en-US" altLang="en-US" dirty="0"/>
              <a:t>just complete all assigned work </a:t>
            </a:r>
            <a:r>
              <a:rPr lang="en-US" altLang="en-US"/>
              <a:t>throughout the year.    </a:t>
            </a:r>
            <a:endParaRPr lang="en-US" altLang="en-US" dirty="0"/>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dissolve">
                                      <p:cBhvr>
                                        <p:cTn id="7" dur="500"/>
                                        <p:tgtEl>
                                          <p:spTgt spid="133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315">
                                            <p:txEl>
                                              <p:pRg st="0" end="0"/>
                                            </p:txEl>
                                          </p:spTgt>
                                        </p:tgtEl>
                                        <p:attrNameLst>
                                          <p:attrName>style.visibility</p:attrName>
                                        </p:attrNameLst>
                                      </p:cBhvr>
                                      <p:to>
                                        <p:strVal val="visible"/>
                                      </p:to>
                                    </p:set>
                                    <p:animEffect transition="in" filter="dissolve">
                                      <p:cBhvr>
                                        <p:cTn id="12" dur="500"/>
                                        <p:tgtEl>
                                          <p:spTgt spid="1331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315">
                                            <p:txEl>
                                              <p:pRg st="1" end="1"/>
                                            </p:txEl>
                                          </p:spTgt>
                                        </p:tgtEl>
                                        <p:attrNameLst>
                                          <p:attrName>style.visibility</p:attrName>
                                        </p:attrNameLst>
                                      </p:cBhvr>
                                      <p:to>
                                        <p:strVal val="visible"/>
                                      </p:to>
                                    </p:set>
                                    <p:animEffect transition="in" filter="dissolve">
                                      <p:cBhvr>
                                        <p:cTn id="17" dur="500"/>
                                        <p:tgtEl>
                                          <p:spTgt spid="1331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3315">
                                            <p:txEl>
                                              <p:pRg st="3" end="3"/>
                                            </p:txEl>
                                          </p:spTgt>
                                        </p:tgtEl>
                                        <p:attrNameLst>
                                          <p:attrName>style.visibility</p:attrName>
                                        </p:attrNameLst>
                                      </p:cBhvr>
                                      <p:to>
                                        <p:strVal val="visible"/>
                                      </p:to>
                                    </p:set>
                                    <p:animEffect transition="in" filter="dissolve">
                                      <p:cBhvr>
                                        <p:cTn id="22" dur="500"/>
                                        <p:tgtEl>
                                          <p:spTgt spid="1331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3315">
                                            <p:txEl>
                                              <p:pRg st="4" end="4"/>
                                            </p:txEl>
                                          </p:spTgt>
                                        </p:tgtEl>
                                        <p:attrNameLst>
                                          <p:attrName>style.visibility</p:attrName>
                                        </p:attrNameLst>
                                      </p:cBhvr>
                                      <p:to>
                                        <p:strVal val="visible"/>
                                      </p:to>
                                    </p:set>
                                    <p:animEffect transition="in" filter="dissolve">
                                      <p:cBhvr>
                                        <p:cTn id="27" dur="500"/>
                                        <p:tgtEl>
                                          <p:spTgt spid="1331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P spid="1331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en-US"/>
              <a:t>1</a:t>
            </a:r>
            <a:r>
              <a:rPr lang="en-US" altLang="en-US" baseline="30000"/>
              <a:t>st</a:t>
            </a:r>
            <a:r>
              <a:rPr lang="en-US" altLang="en-US"/>
              <a:t> Semester Exams</a:t>
            </a:r>
          </a:p>
        </p:txBody>
      </p:sp>
      <p:sp>
        <p:nvSpPr>
          <p:cNvPr id="19459" name="Rectangle 3"/>
          <p:cNvSpPr>
            <a:spLocks noGrp="1" noChangeArrowheads="1"/>
          </p:cNvSpPr>
          <p:nvPr>
            <p:ph type="body" idx="1"/>
          </p:nvPr>
        </p:nvSpPr>
        <p:spPr/>
        <p:txBody>
          <a:bodyPr/>
          <a:lstStyle/>
          <a:p>
            <a:pPr eaLnBrk="1" hangingPunct="1"/>
            <a:r>
              <a:rPr lang="en-US" altLang="en-US" dirty="0"/>
              <a:t>Everyone MUST take the 1</a:t>
            </a:r>
            <a:r>
              <a:rPr lang="en-US" altLang="en-US" baseline="30000" dirty="0"/>
              <a:t>st</a:t>
            </a:r>
            <a:r>
              <a:rPr lang="en-US" altLang="en-US" dirty="0"/>
              <a:t> semester exam. </a:t>
            </a:r>
          </a:p>
          <a:p>
            <a:pPr eaLnBrk="1" hangingPunct="1"/>
            <a:r>
              <a:rPr lang="en-US" altLang="en-US" dirty="0"/>
              <a:t>It will cover all material from August – December.</a:t>
            </a:r>
          </a:p>
          <a:p>
            <a:pPr eaLnBrk="1" hangingPunct="1"/>
            <a:r>
              <a:rPr lang="en-US" altLang="en-US" dirty="0"/>
              <a:t>Do not throw your binder materials away at the end of the 9 weeks.</a:t>
            </a:r>
          </a:p>
          <a:p>
            <a:pPr eaLnBrk="1" hangingPunct="1"/>
            <a:r>
              <a:rPr lang="en-US" altLang="en-US" dirty="0"/>
              <a:t> There are NO exemptions until 2</a:t>
            </a:r>
            <a:r>
              <a:rPr lang="en-US" altLang="en-US" baseline="30000" dirty="0"/>
              <a:t>nd</a:t>
            </a:r>
            <a:r>
              <a:rPr lang="en-US" altLang="en-US" dirty="0"/>
              <a:t> semester.</a:t>
            </a:r>
          </a:p>
        </p:txBody>
      </p:sp>
    </p:spTree>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en-US"/>
              <a:t>2</a:t>
            </a:r>
            <a:r>
              <a:rPr lang="en-US" altLang="en-US" baseline="30000"/>
              <a:t>nd</a:t>
            </a:r>
            <a:r>
              <a:rPr lang="en-US" altLang="en-US"/>
              <a:t> Semester Exam</a:t>
            </a:r>
          </a:p>
        </p:txBody>
      </p:sp>
      <p:sp>
        <p:nvSpPr>
          <p:cNvPr id="21507" name="Rectangle 3"/>
          <p:cNvSpPr>
            <a:spLocks noGrp="1" noChangeArrowheads="1"/>
          </p:cNvSpPr>
          <p:nvPr>
            <p:ph type="body" idx="1"/>
          </p:nvPr>
        </p:nvSpPr>
        <p:spPr/>
        <p:txBody>
          <a:bodyPr/>
          <a:lstStyle/>
          <a:p>
            <a:pPr eaLnBrk="1" hangingPunct="1"/>
            <a:r>
              <a:rPr lang="en-US" altLang="en-US" sz="2400" dirty="0"/>
              <a:t>The 2</a:t>
            </a:r>
            <a:r>
              <a:rPr lang="en-US" altLang="en-US" sz="2400" baseline="30000" dirty="0"/>
              <a:t>nd</a:t>
            </a:r>
            <a:r>
              <a:rPr lang="en-US" altLang="en-US" sz="2400" dirty="0"/>
              <a:t>  semester exam will cover material from the 3</a:t>
            </a:r>
            <a:r>
              <a:rPr lang="en-US" altLang="en-US" sz="2400" baseline="30000" dirty="0"/>
              <a:t>rd</a:t>
            </a:r>
            <a:r>
              <a:rPr lang="en-US" altLang="en-US" sz="2400" dirty="0"/>
              <a:t> and 4</a:t>
            </a:r>
            <a:r>
              <a:rPr lang="en-US" altLang="en-US" sz="2400" baseline="30000" dirty="0"/>
              <a:t>th</a:t>
            </a:r>
            <a:r>
              <a:rPr lang="en-US" altLang="en-US" sz="2400" dirty="0"/>
              <a:t> 9 weeks.</a:t>
            </a:r>
          </a:p>
          <a:p>
            <a:pPr lvl="0"/>
            <a:r>
              <a:rPr lang="en-US" sz="2400" dirty="0"/>
              <a:t>To be exempt, a student must have a yearly average of 90 or above for the class AND no more than 5 absences.  On the 6</a:t>
            </a:r>
            <a:r>
              <a:rPr lang="en-US" sz="2400" baseline="30000" dirty="0"/>
              <a:t>th</a:t>
            </a:r>
            <a:r>
              <a:rPr lang="en-US" sz="2400" dirty="0"/>
              <a:t> absence, you will have to take the exam.  </a:t>
            </a:r>
          </a:p>
          <a:p>
            <a:pPr lvl="0"/>
            <a:r>
              <a:rPr lang="en-US" altLang="en-US" sz="2400" dirty="0"/>
              <a:t>2</a:t>
            </a:r>
            <a:r>
              <a:rPr lang="en-US" altLang="en-US" sz="2400" baseline="30000" dirty="0"/>
              <a:t>nd</a:t>
            </a:r>
            <a:r>
              <a:rPr lang="en-US" altLang="en-US" sz="2400" dirty="0"/>
              <a:t>  semester exam will count 20% of your semester grade</a:t>
            </a:r>
          </a:p>
          <a:p>
            <a:pPr eaLnBrk="1" hangingPunct="1"/>
            <a:r>
              <a:rPr lang="en-US" altLang="en-US" sz="2400" dirty="0"/>
              <a:t>The 3</a:t>
            </a:r>
            <a:r>
              <a:rPr lang="en-US" altLang="en-US" sz="2400" baseline="30000" dirty="0"/>
              <a:t>rd</a:t>
            </a:r>
            <a:r>
              <a:rPr lang="en-US" altLang="en-US" sz="2400" dirty="0"/>
              <a:t>  9 weeks will count as 40%</a:t>
            </a:r>
          </a:p>
          <a:p>
            <a:pPr eaLnBrk="1" hangingPunct="1"/>
            <a:r>
              <a:rPr lang="en-US" altLang="en-US" sz="2400" dirty="0"/>
              <a:t>The 4</a:t>
            </a:r>
            <a:r>
              <a:rPr lang="en-US" altLang="en-US" sz="2400" baseline="30000" dirty="0"/>
              <a:t>th</a:t>
            </a:r>
            <a:r>
              <a:rPr lang="en-US" altLang="en-US" sz="2400" dirty="0"/>
              <a:t>   9 weeks will count as 40%</a:t>
            </a:r>
          </a:p>
          <a:p>
            <a:pPr eaLnBrk="1" hangingPunct="1"/>
            <a:r>
              <a:rPr lang="en-US" altLang="en-US" sz="2400" dirty="0"/>
              <a:t>40 + 40 + 20 = semester grade</a:t>
            </a:r>
          </a:p>
          <a:p>
            <a:pPr eaLnBrk="1" hangingPunct="1"/>
            <a:endParaRPr lang="en-US" altLang="en-US" u="sng" dirty="0"/>
          </a:p>
        </p:txBody>
      </p:sp>
    </p:spTree>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Expectations</a:t>
            </a:r>
          </a:p>
        </p:txBody>
      </p:sp>
      <p:sp>
        <p:nvSpPr>
          <p:cNvPr id="23555" name="Rectangle 3"/>
          <p:cNvSpPr>
            <a:spLocks noGrp="1" noChangeArrowheads="1"/>
          </p:cNvSpPr>
          <p:nvPr>
            <p:ph type="body" idx="1"/>
          </p:nvPr>
        </p:nvSpPr>
        <p:spPr/>
        <p:txBody>
          <a:bodyPr/>
          <a:lstStyle/>
          <a:p>
            <a:pPr eaLnBrk="1" hangingPunct="1">
              <a:lnSpc>
                <a:spcPct val="90000"/>
              </a:lnSpc>
            </a:pPr>
            <a:r>
              <a:rPr lang="en-US" altLang="en-US" dirty="0"/>
              <a:t>Be on time</a:t>
            </a:r>
          </a:p>
          <a:p>
            <a:pPr eaLnBrk="1" hangingPunct="1">
              <a:lnSpc>
                <a:spcPct val="90000"/>
              </a:lnSpc>
            </a:pPr>
            <a:r>
              <a:rPr lang="en-US" altLang="en-US" dirty="0"/>
              <a:t>Come to class prepared (bring all your supplies)</a:t>
            </a:r>
          </a:p>
          <a:p>
            <a:pPr eaLnBrk="1" hangingPunct="1">
              <a:lnSpc>
                <a:spcPct val="90000"/>
              </a:lnSpc>
            </a:pPr>
            <a:r>
              <a:rPr lang="en-US" altLang="en-US" dirty="0"/>
              <a:t>Raise your hand</a:t>
            </a:r>
          </a:p>
          <a:p>
            <a:pPr eaLnBrk="1" hangingPunct="1">
              <a:lnSpc>
                <a:spcPct val="90000"/>
              </a:lnSpc>
            </a:pPr>
            <a:r>
              <a:rPr lang="en-US" altLang="en-US" dirty="0"/>
              <a:t>Listen for instruction</a:t>
            </a:r>
          </a:p>
          <a:p>
            <a:pPr eaLnBrk="1" hangingPunct="1">
              <a:lnSpc>
                <a:spcPct val="90000"/>
              </a:lnSpc>
            </a:pPr>
            <a:r>
              <a:rPr lang="en-US" altLang="en-US" dirty="0"/>
              <a:t>Respect each other</a:t>
            </a:r>
          </a:p>
          <a:p>
            <a:pPr eaLnBrk="1" hangingPunct="1">
              <a:lnSpc>
                <a:spcPct val="90000"/>
              </a:lnSpc>
            </a:pPr>
            <a:r>
              <a:rPr lang="en-US" altLang="en-US" dirty="0"/>
              <a:t>Be responsible</a:t>
            </a:r>
          </a:p>
          <a:p>
            <a:pPr eaLnBrk="1" hangingPunct="1">
              <a:lnSpc>
                <a:spcPct val="90000"/>
              </a:lnSpc>
            </a:pPr>
            <a:r>
              <a:rPr lang="en-US" altLang="en-US" dirty="0"/>
              <a:t>Follow other school rules</a:t>
            </a:r>
          </a:p>
          <a:p>
            <a:pPr eaLnBrk="1" hangingPunct="1">
              <a:lnSpc>
                <a:spcPct val="90000"/>
              </a:lnSpc>
            </a:pPr>
            <a:r>
              <a:rPr lang="en-US" altLang="en-US" dirty="0"/>
              <a:t>No tampering with school equipment</a:t>
            </a:r>
          </a:p>
          <a:p>
            <a:pPr eaLnBrk="1" hangingPunct="1">
              <a:lnSpc>
                <a:spcPct val="90000"/>
              </a:lnSpc>
            </a:pPr>
            <a:r>
              <a:rPr lang="en-US" altLang="en-US" dirty="0"/>
              <a:t>Wait until the end of class to throw away paper</a:t>
            </a:r>
          </a:p>
        </p:txBody>
      </p:sp>
    </p:spTree>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ltLang="en-US"/>
              <a:t>Leaving Class</a:t>
            </a:r>
          </a:p>
        </p:txBody>
      </p:sp>
      <p:sp>
        <p:nvSpPr>
          <p:cNvPr id="25603" name="Rectangle 3"/>
          <p:cNvSpPr>
            <a:spLocks noGrp="1" noChangeArrowheads="1"/>
          </p:cNvSpPr>
          <p:nvPr>
            <p:ph type="body" idx="1"/>
          </p:nvPr>
        </p:nvSpPr>
        <p:spPr/>
        <p:txBody>
          <a:bodyPr/>
          <a:lstStyle/>
          <a:p>
            <a:pPr eaLnBrk="1" hangingPunct="1"/>
            <a:r>
              <a:rPr lang="en-US" altLang="en-US" dirty="0"/>
              <a:t>There shouldn’t be any need to leave class.</a:t>
            </a:r>
          </a:p>
          <a:p>
            <a:pPr eaLnBrk="1" hangingPunct="1"/>
            <a:r>
              <a:rPr lang="en-US" altLang="en-US" dirty="0"/>
              <a:t>You have an assigned locker and restroom time.</a:t>
            </a:r>
          </a:p>
          <a:p>
            <a:pPr eaLnBrk="1" hangingPunct="1"/>
            <a:r>
              <a:rPr lang="en-US" altLang="en-US" dirty="0"/>
              <a:t>Forgetting your books </a:t>
            </a:r>
            <a:r>
              <a:rPr lang="en-US" altLang="en-US"/>
              <a:t>or pencil is </a:t>
            </a:r>
            <a:r>
              <a:rPr lang="en-US" altLang="en-US" dirty="0"/>
              <a:t>NOT an excuse to leave the classroom.</a:t>
            </a:r>
          </a:p>
          <a:p>
            <a:pPr eaLnBrk="1" hangingPunct="1"/>
            <a:r>
              <a:rPr lang="en-US" altLang="en-US" dirty="0"/>
              <a:t>Bring both your literature and your grammar books to class.  </a:t>
            </a:r>
          </a:p>
          <a:p>
            <a:pPr eaLnBrk="1" hangingPunct="1"/>
            <a:r>
              <a:rPr lang="en-US" altLang="en-US" dirty="0"/>
              <a:t>You must have a hall pass to be in the hall, go to the library, or go to the nurse.</a:t>
            </a:r>
          </a:p>
        </p:txBody>
      </p:sp>
    </p:spTree>
  </p:cSld>
  <p:clrMapOvr>
    <a:masterClrMapping/>
  </p:clrMapOvr>
  <p:transition spd="slow">
    <p:push dir="u"/>
  </p:transition>
</p:sld>
</file>

<file path=ppt/theme/theme1.xml><?xml version="1.0" encoding="utf-8"?>
<a:theme xmlns:a="http://schemas.openxmlformats.org/drawingml/2006/main" name="Layers">
  <a:themeElements>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fontScheme name="Layers">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460</TotalTime>
  <Words>802</Words>
  <Application>Microsoft Office PowerPoint</Application>
  <PresentationFormat>On-screen Show (4:3)</PresentationFormat>
  <Paragraphs>87</Paragraphs>
  <Slides>13</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Times New Roman</vt:lpstr>
      <vt:lpstr>Wingdings</vt:lpstr>
      <vt:lpstr>Layers</vt:lpstr>
      <vt:lpstr> WELCOME TO . . .  English Language Arts (ELA) – 7th Grade “REMIND” App Parents text @9977ee to 81010 - or use the QR Code -</vt:lpstr>
      <vt:lpstr>Supply List</vt:lpstr>
      <vt:lpstr>Yearly Planning Schedule</vt:lpstr>
      <vt:lpstr>GRADING PROCEDURE</vt:lpstr>
      <vt:lpstr>PowerSchool</vt:lpstr>
      <vt:lpstr>1st Semester Exams</vt:lpstr>
      <vt:lpstr>2nd Semester Exam</vt:lpstr>
      <vt:lpstr>Expectations</vt:lpstr>
      <vt:lpstr>Leaving Class</vt:lpstr>
      <vt:lpstr>Missing Class</vt:lpstr>
      <vt:lpstr>Class Tardies</vt:lpstr>
      <vt:lpstr>DISCIPLINE</vt:lpstr>
      <vt:lpstr>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 . .  ENGLISH and LITERATURE</dc:title>
  <dc:creator>Teryl L. Todd</dc:creator>
  <cp:lastModifiedBy>Teryl Todd</cp:lastModifiedBy>
  <cp:revision>75</cp:revision>
  <dcterms:created xsi:type="dcterms:W3CDTF">2008-07-18T15:12:34Z</dcterms:created>
  <dcterms:modified xsi:type="dcterms:W3CDTF">2024-07-09T13:42:57Z</dcterms:modified>
</cp:coreProperties>
</file>