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58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9E4B-7854-4903-89B5-30E832DE6A8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B97C-CF5B-49C5-8027-A96393C6E66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9E4B-7854-4903-89B5-30E832DE6A8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B97C-CF5B-49C5-8027-A96393C6E6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9E4B-7854-4903-89B5-30E832DE6A8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B97C-CF5B-49C5-8027-A96393C6E6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9E4B-7854-4903-89B5-30E832DE6A8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B97C-CF5B-49C5-8027-A96393C6E6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9E4B-7854-4903-89B5-30E832DE6A8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B97C-CF5B-49C5-8027-A96393C6E66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9E4B-7854-4903-89B5-30E832DE6A8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B97C-CF5B-49C5-8027-A96393C6E6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9E4B-7854-4903-89B5-30E832DE6A8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B97C-CF5B-49C5-8027-A96393C6E6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9E4B-7854-4903-89B5-30E832DE6A8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B97C-CF5B-49C5-8027-A96393C6E6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9E4B-7854-4903-89B5-30E832DE6A8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B97C-CF5B-49C5-8027-A96393C6E6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9E4B-7854-4903-89B5-30E832DE6A8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B97C-CF5B-49C5-8027-A96393C6E6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9E4B-7854-4903-89B5-30E832DE6A8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DDB97C-CF5B-49C5-8027-A96393C6E66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499E4B-7854-4903-89B5-30E832DE6A87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DDB97C-CF5B-49C5-8027-A96393C6E66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Common Mistakes on Essays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image.slidesharecdn.com/partsofspeechpwrpnt-100416065655-phpapp01/95/slide-7-728.jpg?1271419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image.slidesharecdn.com/partsofspeechpwrpnt-100416065655-phpapp01/95/slide-8-728.jpg?1271419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image.slidesharecdn.com/partsofspeechpwrpnt-100416065655-phpapp01/95/slide-9-728.jpg?1271419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image.slidesharecdn.com/partsofspeechpwrpnt-100416065655-phpapp01/95/slide-10-728.jpg?1271419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image.slidesharecdn.com/partsofspeechpwrpnt-100416065655-phpapp01/95/slide-11-728.jpg?1271419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image.slidesharecdn.com/partsofspeechpwrpnt-100416065655-phpapp01/95/slide-12-728.jpg?1271419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image.slidesharecdn.com/partsofspeechpwrpnt-100416065655-phpapp01/95/slide-13-728.jpg?1271419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image.slidesharecdn.com/partsofspeechpwrpnt-100416065655-phpapp01/95/slide-14-728.jpg?1271419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image.slidesharecdn.com/partsofspeechpwrpnt-100416065655-phpapp01/95/slide-15-728.jpg?1271419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image.slidesharecdn.com/partsofspeechpwrpnt-100416065655-phpapp01/95/slide-16-728.jpg?1271419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dirty="0" smtClean="0"/>
              <a:t>Use of contractions</a:t>
            </a:r>
          </a:p>
          <a:p>
            <a:pPr lvl="1"/>
            <a:r>
              <a:rPr lang="en-US" dirty="0" smtClean="0"/>
              <a:t>I’m, don’t, that’s, etc.</a:t>
            </a:r>
          </a:p>
          <a:p>
            <a:r>
              <a:rPr lang="en-US" dirty="0" smtClean="0"/>
              <a:t>Difference between “there” and “their”</a:t>
            </a:r>
          </a:p>
          <a:p>
            <a:pPr lvl="1"/>
            <a:r>
              <a:rPr lang="en-US" dirty="0" smtClean="0"/>
              <a:t>The dog is over there.  Their dog is asleep on the couch.</a:t>
            </a:r>
          </a:p>
          <a:p>
            <a:r>
              <a:rPr lang="en-US" dirty="0" smtClean="0"/>
              <a:t>Difference between “won’t” and “want”</a:t>
            </a:r>
          </a:p>
          <a:p>
            <a:pPr lvl="1"/>
            <a:r>
              <a:rPr lang="en-US" dirty="0" smtClean="0"/>
              <a:t>I won’t (will not) do my homework.  I want to make a good grade.</a:t>
            </a:r>
          </a:p>
          <a:p>
            <a:r>
              <a:rPr lang="en-US" dirty="0" smtClean="0"/>
              <a:t>Randomly capitalized letters or no capitalized letters</a:t>
            </a:r>
          </a:p>
          <a:p>
            <a:r>
              <a:rPr lang="en-US" dirty="0" smtClean="0"/>
              <a:t>Lack of punctuation</a:t>
            </a:r>
          </a:p>
          <a:p>
            <a:pPr lvl="1"/>
            <a:r>
              <a:rPr lang="en-US" dirty="0" smtClean="0"/>
              <a:t>No periods, exclamation points, or question marks at the end of sentences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Definite Article</a:t>
            </a:r>
          </a:p>
          <a:p>
            <a:pPr lvl="1"/>
            <a:r>
              <a:rPr lang="en-US" dirty="0" smtClean="0"/>
              <a:t>The</a:t>
            </a:r>
          </a:p>
          <a:p>
            <a:r>
              <a:rPr lang="en-US" dirty="0" smtClean="0"/>
              <a:t>Indefinite Articles</a:t>
            </a:r>
          </a:p>
          <a:p>
            <a:pPr lvl="1"/>
            <a:r>
              <a:rPr lang="en-US" dirty="0" smtClean="0"/>
              <a:t>A, 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Identify the part of speech of each word in the following sentences.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love pizza.</a:t>
            </a:r>
          </a:p>
          <a:p>
            <a:r>
              <a:rPr lang="en-US" dirty="0" smtClean="0"/>
              <a:t>I love pepperoni pizza.</a:t>
            </a:r>
          </a:p>
          <a:p>
            <a:r>
              <a:rPr lang="en-US" dirty="0" smtClean="0"/>
              <a:t>My dog eats pizza quickly.</a:t>
            </a:r>
          </a:p>
          <a:p>
            <a:r>
              <a:rPr lang="en-US" dirty="0" smtClean="0"/>
              <a:t>My best friend eats pizza often.</a:t>
            </a:r>
          </a:p>
          <a:p>
            <a:r>
              <a:rPr lang="en-US" dirty="0" smtClean="0"/>
              <a:t>Pizza has been my favorite food </a:t>
            </a:r>
            <a:r>
              <a:rPr lang="en-US" smtClean="0"/>
              <a:t>for ten years.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Fragment and run-on sentences</a:t>
            </a:r>
          </a:p>
          <a:p>
            <a:pPr lvl="1"/>
            <a:r>
              <a:rPr lang="en-US" dirty="0" smtClean="0"/>
              <a:t>Sentence = subject + verb + complete thought</a:t>
            </a:r>
          </a:p>
          <a:p>
            <a:pPr lvl="1"/>
            <a:r>
              <a:rPr lang="en-US" dirty="0" smtClean="0"/>
              <a:t>I love to watch TV.</a:t>
            </a:r>
          </a:p>
          <a:p>
            <a:pPr lvl="1"/>
            <a:r>
              <a:rPr lang="en-US" dirty="0" smtClean="0"/>
              <a:t>After the dog ran down the stairs.</a:t>
            </a:r>
          </a:p>
          <a:p>
            <a:pPr lvl="1"/>
            <a:r>
              <a:rPr lang="en-US" dirty="0" smtClean="0"/>
              <a:t>Because I love basketball.</a:t>
            </a:r>
          </a:p>
          <a:p>
            <a:pPr lvl="1"/>
            <a:r>
              <a:rPr lang="en-US" dirty="0" smtClean="0"/>
              <a:t>But I love volleyball too.</a:t>
            </a:r>
          </a:p>
          <a:p>
            <a:r>
              <a:rPr lang="en-US" dirty="0" smtClean="0"/>
              <a:t>Incorrect or no use of commas</a:t>
            </a:r>
          </a:p>
          <a:p>
            <a:pPr lvl="1"/>
            <a:r>
              <a:rPr lang="en-US" dirty="0" smtClean="0"/>
              <a:t>The dog, the cat, and the horse live in the barn.</a:t>
            </a:r>
          </a:p>
          <a:p>
            <a:pPr lvl="1"/>
            <a:r>
              <a:rPr lang="en-US" dirty="0" smtClean="0"/>
              <a:t>When I think about the football game, I get a big smile on my face.</a:t>
            </a:r>
          </a:p>
          <a:p>
            <a:pPr lvl="1"/>
            <a:r>
              <a:rPr lang="en-US" dirty="0" smtClean="0"/>
              <a:t>I watched the Alabama football game, and I watched the Auburn game.</a:t>
            </a:r>
          </a:p>
          <a:p>
            <a:pPr lvl="1"/>
            <a:r>
              <a:rPr lang="en-US" dirty="0" smtClean="0"/>
              <a:t>I watched the Alabama football game and the Auburn game.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http://image.slidesharecdn.com/partsofspeechpwrpnt-100416065655-phpapp01/95/slide-1-728.jpg?1271419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image.slidesharecdn.com/partsofspeechpwrpnt-100416065655-phpapp01/95/slide-2-728.jpg?1271419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image.slidesharecdn.com/partsofspeechpwrpnt-100416065655-phpapp01/95/slide-3-728.jpg?1271419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image.slidesharecdn.com/partsofspeechpwrpnt-100416065655-phpapp01/95/slide-4-728.jpg?1271419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image.slidesharecdn.com/partsofspeechpwrpnt-100416065655-phpapp01/95/slide-5-728.jpg?1271419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image.slidesharecdn.com/partsofspeechpwrpnt-100416065655-phpapp01/95/slide-6-728.jpg?1271419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395</TotalTime>
  <Words>242</Words>
  <Application>Microsoft Office PowerPoint</Application>
  <PresentationFormat>On-screen Show (4:3)</PresentationFormat>
  <Paragraphs>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Constantia</vt:lpstr>
      <vt:lpstr>Wingdings 2</vt:lpstr>
      <vt:lpstr>Flow</vt:lpstr>
      <vt:lpstr>Common Mistakes on Essays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Articles</vt:lpstr>
      <vt:lpstr>Identify the part of speech of each word in the following sentences.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 Leigh Bailey</dc:creator>
  <cp:lastModifiedBy>Jessica L. Bailey</cp:lastModifiedBy>
  <cp:revision>9</cp:revision>
  <dcterms:created xsi:type="dcterms:W3CDTF">2012-09-04T21:31:15Z</dcterms:created>
  <dcterms:modified xsi:type="dcterms:W3CDTF">2017-01-11T20:50:20Z</dcterms:modified>
</cp:coreProperties>
</file>